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7772400" cx="10058400"/>
  <p:notesSz cx="6858000" cy="9144000"/>
  <p:embeddedFontLst>
    <p:embeddedFont>
      <p:font typeface="Lora"/>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Lora-bold.fntdata"/><Relationship Id="rId16" Type="http://schemas.openxmlformats.org/officeDocument/2006/relationships/font" Target="fonts/Lora-regular.fntdata"/><Relationship Id="rId5" Type="http://schemas.openxmlformats.org/officeDocument/2006/relationships/notesMaster" Target="notesMasters/notesMaster1.xml"/><Relationship Id="rId19" Type="http://schemas.openxmlformats.org/officeDocument/2006/relationships/font" Target="fonts/Lora-boldItalic.fntdata"/><Relationship Id="rId6" Type="http://schemas.openxmlformats.org/officeDocument/2006/relationships/slide" Target="slides/slide1.xml"/><Relationship Id="rId18" Type="http://schemas.openxmlformats.org/officeDocument/2006/relationships/font" Target="fonts/Lora-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d9ce6c99f4_0_9: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d9ce6c99f4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d657a1c8da_0_48: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d657a1c8da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d657a1c8da_0_59: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d657a1c8da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d657a1c8da_0_70: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d657a1c8da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d657a1c8da_0_8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d657a1c8da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d657a1c8da_0_92: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d657a1c8da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d657a1c8da_0_103: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d657a1c8da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d657a1c8da_0_114: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d657a1c8da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d657a1c8da_0_126: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d657a1c8da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11" name="Google Shape;11;p2"/>
          <p:cNvSpPr txBox="1"/>
          <p:nvPr>
            <p:ph idx="1" type="subTitle"/>
          </p:nvPr>
        </p:nvSpPr>
        <p:spPr>
          <a:xfrm>
            <a:off x="342870" y="4282678"/>
            <a:ext cx="9372600" cy="11976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0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13100" lIns="113100" spcFirstLastPara="1" rIns="113100" wrap="square" tIns="113100">
            <a:normAutofit/>
          </a:bodyPr>
          <a:lstStyle>
            <a:lvl1pPr indent="-368300" lvl="0" marL="457200" algn="ctr">
              <a:spcBef>
                <a:spcPts val="0"/>
              </a:spcBef>
              <a:spcAft>
                <a:spcPts val="0"/>
              </a:spcAft>
              <a:buSzPts val="2200"/>
              <a:buChar char="●"/>
              <a:defRPr/>
            </a:lvl1pPr>
            <a:lvl2pPr indent="-336550" lvl="1" marL="914400" algn="ctr">
              <a:spcBef>
                <a:spcPts val="0"/>
              </a:spcBef>
              <a:spcAft>
                <a:spcPts val="0"/>
              </a:spcAft>
              <a:buSzPts val="1700"/>
              <a:buChar char="○"/>
              <a:defRPr/>
            </a:lvl2pPr>
            <a:lvl3pPr indent="-336550" lvl="2" marL="1371600" algn="ctr">
              <a:spcBef>
                <a:spcPts val="0"/>
              </a:spcBef>
              <a:spcAft>
                <a:spcPts val="0"/>
              </a:spcAft>
              <a:buSzPts val="1700"/>
              <a:buChar char="■"/>
              <a:defRPr/>
            </a:lvl3pPr>
            <a:lvl4pPr indent="-336550" lvl="3" marL="1828800" algn="ctr">
              <a:spcBef>
                <a:spcPts val="0"/>
              </a:spcBef>
              <a:spcAft>
                <a:spcPts val="0"/>
              </a:spcAft>
              <a:buSzPts val="1700"/>
              <a:buChar char="●"/>
              <a:defRPr/>
            </a:lvl4pPr>
            <a:lvl5pPr indent="-336550" lvl="4" marL="2286000" algn="ctr">
              <a:spcBef>
                <a:spcPts val="0"/>
              </a:spcBef>
              <a:spcAft>
                <a:spcPts val="0"/>
              </a:spcAft>
              <a:buSzPts val="1700"/>
              <a:buChar char="○"/>
              <a:defRPr/>
            </a:lvl5pPr>
            <a:lvl6pPr indent="-336550" lvl="5" marL="2743200" algn="ctr">
              <a:spcBef>
                <a:spcPts val="0"/>
              </a:spcBef>
              <a:spcAft>
                <a:spcPts val="0"/>
              </a:spcAft>
              <a:buSzPts val="1700"/>
              <a:buChar char="■"/>
              <a:defRPr/>
            </a:lvl6pPr>
            <a:lvl7pPr indent="-336550" lvl="6" marL="3200400" algn="ctr">
              <a:spcBef>
                <a:spcPts val="0"/>
              </a:spcBef>
              <a:spcAft>
                <a:spcPts val="0"/>
              </a:spcAft>
              <a:buSzPts val="1700"/>
              <a:buChar char="●"/>
              <a:defRPr/>
            </a:lvl7pPr>
            <a:lvl8pPr indent="-336550" lvl="7" marL="3657600" algn="ctr">
              <a:spcBef>
                <a:spcPts val="0"/>
              </a:spcBef>
              <a:spcAft>
                <a:spcPts val="0"/>
              </a:spcAft>
              <a:buSzPts val="1700"/>
              <a:buChar char="○"/>
              <a:defRPr/>
            </a:lvl8pPr>
            <a:lvl9pPr indent="-336550" lvl="8" marL="4114800" algn="ctr">
              <a:spcBef>
                <a:spcPts val="0"/>
              </a:spcBef>
              <a:spcAft>
                <a:spcPts val="0"/>
              </a:spcAft>
              <a:buSzPts val="1700"/>
              <a:buChar char="■"/>
              <a:defRPr/>
            </a:lvl9pPr>
          </a:lstStyle>
          <a:p/>
        </p:txBody>
      </p:sp>
      <p:sp>
        <p:nvSpPr>
          <p:cNvPr id="47" name="Google Shape;47;p11"/>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13100" lIns="113100" spcFirstLastPara="1" rIns="113100" wrap="square" tIns="113100">
            <a:norm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15" name="Google Shape;15;p3"/>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19" name="Google Shape;19;p4"/>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4" name="Google Shape;24;p5"/>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7" name="Google Shape;27;p6"/>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1800"/>
          </a:xfrm>
          <a:prstGeom prst="rect">
            <a:avLst/>
          </a:prstGeom>
        </p:spPr>
        <p:txBody>
          <a:bodyPr anchorCtr="0" anchor="b" bIns="113100" lIns="113100" spcFirstLastPara="1" rIns="113100" wrap="square" tIns="11310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13100" lIns="113100" spcFirstLastPara="1" rIns="113100" wrap="square" tIns="113100">
            <a:norm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31" name="Google Shape;31;p7"/>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800"/>
          </a:xfrm>
          <a:prstGeom prst="rect">
            <a:avLst/>
          </a:prstGeom>
        </p:spPr>
        <p:txBody>
          <a:bodyPr anchorCtr="0" anchor="ctr" bIns="113100" lIns="113100" spcFirstLastPara="1" rIns="113100" wrap="square" tIns="113100">
            <a:norm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34" name="Google Shape;34;p8"/>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9"/>
          <p:cNvSpPr txBox="1"/>
          <p:nvPr>
            <p:ph idx="2" type="body"/>
          </p:nvPr>
        </p:nvSpPr>
        <p:spPr>
          <a:xfrm>
            <a:off x="5433450" y="1094158"/>
            <a:ext cx="4220700" cy="5583600"/>
          </a:xfrm>
          <a:prstGeom prst="rect">
            <a:avLst/>
          </a:prstGeom>
        </p:spPr>
        <p:txBody>
          <a:bodyPr anchorCtr="0" anchor="ctr"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40" name="Google Shape;40;p9"/>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13100" lIns="113100" spcFirstLastPara="1" rIns="113100" wrap="square" tIns="113100">
            <a:normAutofit/>
          </a:bodyPr>
          <a:lstStyle>
            <a:lvl1pPr indent="-228600" lvl="0" marL="457200">
              <a:lnSpc>
                <a:spcPct val="100000"/>
              </a:lnSpc>
              <a:spcBef>
                <a:spcPts val="0"/>
              </a:spcBef>
              <a:spcAft>
                <a:spcPts val="0"/>
              </a:spcAft>
              <a:buSzPts val="2200"/>
              <a:buNone/>
              <a:defRPr/>
            </a:lvl1pPr>
          </a:lstStyle>
          <a:p/>
        </p:txBody>
      </p:sp>
      <p:sp>
        <p:nvSpPr>
          <p:cNvPr id="43" name="Google Shape;43;p10"/>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0"/>
              </a:spcBef>
              <a:spcAft>
                <a:spcPts val="0"/>
              </a:spcAft>
              <a:buClr>
                <a:schemeClr val="dk2"/>
              </a:buClr>
              <a:buSzPts val="1700"/>
              <a:buChar char="○"/>
              <a:defRPr sz="1700">
                <a:solidFill>
                  <a:schemeClr val="dk2"/>
                </a:solidFill>
              </a:defRPr>
            </a:lvl2pPr>
            <a:lvl3pPr indent="-336550" lvl="2" marL="1371600">
              <a:lnSpc>
                <a:spcPct val="115000"/>
              </a:lnSpc>
              <a:spcBef>
                <a:spcPts val="0"/>
              </a:spcBef>
              <a:spcAft>
                <a:spcPts val="0"/>
              </a:spcAft>
              <a:buClr>
                <a:schemeClr val="dk2"/>
              </a:buClr>
              <a:buSzPts val="1700"/>
              <a:buChar char="■"/>
              <a:defRPr sz="1700">
                <a:solidFill>
                  <a:schemeClr val="dk2"/>
                </a:solidFill>
              </a:defRPr>
            </a:lvl3pPr>
            <a:lvl4pPr indent="-336550" lvl="3" marL="1828800">
              <a:lnSpc>
                <a:spcPct val="115000"/>
              </a:lnSpc>
              <a:spcBef>
                <a:spcPts val="0"/>
              </a:spcBef>
              <a:spcAft>
                <a:spcPts val="0"/>
              </a:spcAft>
              <a:buClr>
                <a:schemeClr val="dk2"/>
              </a:buClr>
              <a:buSzPts val="1700"/>
              <a:buChar char="●"/>
              <a:defRPr sz="1700">
                <a:solidFill>
                  <a:schemeClr val="dk2"/>
                </a:solidFill>
              </a:defRPr>
            </a:lvl4pPr>
            <a:lvl5pPr indent="-336550" lvl="4" marL="2286000">
              <a:lnSpc>
                <a:spcPct val="115000"/>
              </a:lnSpc>
              <a:spcBef>
                <a:spcPts val="0"/>
              </a:spcBef>
              <a:spcAft>
                <a:spcPts val="0"/>
              </a:spcAft>
              <a:buClr>
                <a:schemeClr val="dk2"/>
              </a:buClr>
              <a:buSzPts val="1700"/>
              <a:buChar char="○"/>
              <a:defRPr sz="1700">
                <a:solidFill>
                  <a:schemeClr val="dk2"/>
                </a:solidFill>
              </a:defRPr>
            </a:lvl5pPr>
            <a:lvl6pPr indent="-336550" lvl="5" marL="2743200">
              <a:lnSpc>
                <a:spcPct val="115000"/>
              </a:lnSpc>
              <a:spcBef>
                <a:spcPts val="0"/>
              </a:spcBef>
              <a:spcAft>
                <a:spcPts val="0"/>
              </a:spcAft>
              <a:buClr>
                <a:schemeClr val="dk2"/>
              </a:buClr>
              <a:buSzPts val="1700"/>
              <a:buChar char="■"/>
              <a:defRPr sz="1700">
                <a:solidFill>
                  <a:schemeClr val="dk2"/>
                </a:solidFill>
              </a:defRPr>
            </a:lvl6pPr>
            <a:lvl7pPr indent="-336550" lvl="6" marL="3200400">
              <a:lnSpc>
                <a:spcPct val="115000"/>
              </a:lnSpc>
              <a:spcBef>
                <a:spcPts val="0"/>
              </a:spcBef>
              <a:spcAft>
                <a:spcPts val="0"/>
              </a:spcAft>
              <a:buClr>
                <a:schemeClr val="dk2"/>
              </a:buClr>
              <a:buSzPts val="1700"/>
              <a:buChar char="●"/>
              <a:defRPr sz="1700">
                <a:solidFill>
                  <a:schemeClr val="dk2"/>
                </a:solidFill>
              </a:defRPr>
            </a:lvl7pPr>
            <a:lvl8pPr indent="-336550" lvl="7" marL="3657600">
              <a:lnSpc>
                <a:spcPct val="115000"/>
              </a:lnSpc>
              <a:spcBef>
                <a:spcPts val="0"/>
              </a:spcBef>
              <a:spcAft>
                <a:spcPts val="0"/>
              </a:spcAft>
              <a:buClr>
                <a:schemeClr val="dk2"/>
              </a:buClr>
              <a:buSzPts val="1700"/>
              <a:buChar char="○"/>
              <a:defRPr sz="1700">
                <a:solidFill>
                  <a:schemeClr val="dk2"/>
                </a:solidFill>
              </a:defRPr>
            </a:lvl8pPr>
            <a:lvl9pPr indent="-336550" lvl="8" marL="4114800">
              <a:lnSpc>
                <a:spcPct val="115000"/>
              </a:lnSpc>
              <a:spcBef>
                <a:spcPts val="0"/>
              </a:spcBef>
              <a:spcAft>
                <a:spcPts val="0"/>
              </a:spcAft>
              <a:buClr>
                <a:schemeClr val="dk2"/>
              </a:buClr>
              <a:buSzPts val="1700"/>
              <a:buChar char="■"/>
              <a:defRPr sz="1700">
                <a:solidFill>
                  <a:schemeClr val="dk2"/>
                </a:solidFill>
              </a:defRPr>
            </a:lvl9pPr>
          </a:lstStyle>
          <a:p/>
        </p:txBody>
      </p:sp>
      <p:sp>
        <p:nvSpPr>
          <p:cNvPr id="8" name="Google Shape;8;p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p>
            <a:pPr indent="0" lvl="0" marL="0" rtl="0" algn="r">
              <a:spcBef>
                <a:spcPts val="0"/>
              </a:spcBef>
              <a:spcAft>
                <a:spcPts val="0"/>
              </a:spcAft>
              <a:buNone/>
            </a:pPr>
            <a:fld id="{00000000-1234-1234-1234-123412341234}" type="slidenum">
              <a:rPr lang="en"/>
              <a:t>‹#›</a:t>
            </a:fld>
            <a:endParaRPr/>
          </a:p>
        </p:txBody>
      </p:sp>
      <p:cxnSp>
        <p:nvCxnSpPr>
          <p:cNvPr id="55" name="Google Shape;55;p13"/>
          <p:cNvCxnSpPr/>
          <p:nvPr/>
        </p:nvCxnSpPr>
        <p:spPr>
          <a:xfrm>
            <a:off x="5029200" y="6750"/>
            <a:ext cx="0" cy="7758900"/>
          </a:xfrm>
          <a:prstGeom prst="straightConnector1">
            <a:avLst/>
          </a:prstGeom>
          <a:noFill/>
          <a:ln cap="flat" cmpd="sng" w="9525">
            <a:solidFill>
              <a:schemeClr val="dk2"/>
            </a:solidFill>
            <a:prstDash val="solid"/>
            <a:round/>
            <a:headEnd len="med" w="med" type="none"/>
            <a:tailEnd len="med" w="med" type="none"/>
          </a:ln>
        </p:spPr>
      </p:cxnSp>
      <p:sp>
        <p:nvSpPr>
          <p:cNvPr id="56" name="Google Shape;56;p13"/>
          <p:cNvSpPr txBox="1"/>
          <p:nvPr/>
        </p:nvSpPr>
        <p:spPr>
          <a:xfrm>
            <a:off x="628650" y="1819275"/>
            <a:ext cx="3771900" cy="1417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lang="en" sz="1800">
                <a:solidFill>
                  <a:schemeClr val="dk1"/>
                </a:solidFill>
                <a:latin typeface="Lora"/>
                <a:ea typeface="Lora"/>
                <a:cs typeface="Lora"/>
                <a:sym typeface="Lora"/>
              </a:rPr>
              <a:t>Omnia mea mecum porto.</a:t>
            </a:r>
            <a:endParaRPr sz="1800">
              <a:solidFill>
                <a:schemeClr val="dk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rPr lang="en" sz="1800">
                <a:solidFill>
                  <a:schemeClr val="dk1"/>
                </a:solidFill>
                <a:latin typeface="Lora"/>
                <a:ea typeface="Lora"/>
                <a:cs typeface="Lora"/>
                <a:sym typeface="Lora"/>
              </a:rPr>
              <a:t>Porto domumque meam mecum, meaque omnia, multis</a:t>
            </a:r>
            <a:endParaRPr sz="1800">
              <a:solidFill>
                <a:schemeClr val="dk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rPr lang="en" sz="1800">
                <a:solidFill>
                  <a:schemeClr val="dk1"/>
                </a:solidFill>
                <a:latin typeface="Lora"/>
                <a:ea typeface="Lora"/>
                <a:cs typeface="Lora"/>
                <a:sym typeface="Lora"/>
              </a:rPr>
              <a:t>Regibus hoc ipso ditior et potior.</a:t>
            </a:r>
            <a:endParaRPr sz="3600">
              <a:latin typeface="Lora"/>
              <a:ea typeface="Lora"/>
              <a:cs typeface="Lora"/>
              <a:sym typeface="Lora"/>
            </a:endParaRPr>
          </a:p>
        </p:txBody>
      </p:sp>
      <p:cxnSp>
        <p:nvCxnSpPr>
          <p:cNvPr id="57" name="Google Shape;57;p13"/>
          <p:cNvCxnSpPr/>
          <p:nvPr/>
        </p:nvCxnSpPr>
        <p:spPr>
          <a:xfrm>
            <a:off x="700050" y="458152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58" name="Google Shape;58;p13"/>
          <p:cNvCxnSpPr/>
          <p:nvPr/>
        </p:nvCxnSpPr>
        <p:spPr>
          <a:xfrm>
            <a:off x="700050" y="4981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59" name="Google Shape;59;p13"/>
          <p:cNvCxnSpPr/>
          <p:nvPr/>
        </p:nvCxnSpPr>
        <p:spPr>
          <a:xfrm>
            <a:off x="700050" y="5362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60" name="Google Shape;60;p13"/>
          <p:cNvCxnSpPr/>
          <p:nvPr/>
        </p:nvCxnSpPr>
        <p:spPr>
          <a:xfrm>
            <a:off x="700050" y="5819775"/>
            <a:ext cx="3629100" cy="0"/>
          </a:xfrm>
          <a:prstGeom prst="straightConnector1">
            <a:avLst/>
          </a:prstGeom>
          <a:noFill/>
          <a:ln cap="flat" cmpd="sng" w="9525">
            <a:solidFill>
              <a:schemeClr val="dk2"/>
            </a:solidFill>
            <a:prstDash val="solid"/>
            <a:round/>
            <a:headEnd len="med" w="med" type="none"/>
            <a:tailEnd len="med" w="med" type="none"/>
          </a:ln>
        </p:spPr>
      </p:cxnSp>
      <p:sp>
        <p:nvSpPr>
          <p:cNvPr id="61" name="Google Shape;61;p13"/>
          <p:cNvSpPr/>
          <p:nvPr/>
        </p:nvSpPr>
        <p:spPr>
          <a:xfrm>
            <a:off x="5545475" y="1264200"/>
            <a:ext cx="3989100" cy="5244000"/>
          </a:xfrm>
          <a:prstGeom prst="ellipse">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p>
            <a:pPr indent="0" lvl="0" marL="0" rtl="0" algn="r">
              <a:spcBef>
                <a:spcPts val="0"/>
              </a:spcBef>
              <a:spcAft>
                <a:spcPts val="0"/>
              </a:spcAft>
              <a:buNone/>
            </a:pPr>
            <a:fld id="{00000000-1234-1234-1234-123412341234}" type="slidenum">
              <a:rPr lang="en"/>
              <a:t>‹#›</a:t>
            </a:fld>
            <a:endParaRPr/>
          </a:p>
        </p:txBody>
      </p:sp>
      <p:cxnSp>
        <p:nvCxnSpPr>
          <p:cNvPr id="160" name="Google Shape;160;p22"/>
          <p:cNvCxnSpPr/>
          <p:nvPr/>
        </p:nvCxnSpPr>
        <p:spPr>
          <a:xfrm>
            <a:off x="5029200" y="6750"/>
            <a:ext cx="0" cy="7758900"/>
          </a:xfrm>
          <a:prstGeom prst="straightConnector1">
            <a:avLst/>
          </a:prstGeom>
          <a:noFill/>
          <a:ln cap="flat" cmpd="sng" w="9525">
            <a:solidFill>
              <a:schemeClr val="dk2"/>
            </a:solidFill>
            <a:prstDash val="solid"/>
            <a:round/>
            <a:headEnd len="med" w="med" type="none"/>
            <a:tailEnd len="med" w="med" type="none"/>
          </a:ln>
        </p:spPr>
      </p:cxnSp>
      <p:sp>
        <p:nvSpPr>
          <p:cNvPr id="161" name="Google Shape;161;p22"/>
          <p:cNvSpPr txBox="1"/>
          <p:nvPr/>
        </p:nvSpPr>
        <p:spPr>
          <a:xfrm>
            <a:off x="626325" y="396625"/>
            <a:ext cx="3771900" cy="691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300">
                <a:latin typeface="Lora"/>
                <a:ea typeface="Lora"/>
                <a:cs typeface="Lora"/>
                <a:sym typeface="Lora"/>
              </a:rPr>
              <a:t>Emblem books were popular in continental Europe during the 16th and 17th centuries. They contain three elements. A motto, often moralistic in nature; an allegorical illustration of the motto, and an explanation of the image and motto in verse or prose. Some of the mottos in this book come from Margareta van Godewijck’s emblem book. Her book contains Latin mottos with Dutch poems accompanying them and was likely created as part of her Latin education.</a:t>
            </a:r>
            <a:endParaRPr sz="2300">
              <a:latin typeface="Lora"/>
              <a:ea typeface="Lora"/>
              <a:cs typeface="Lora"/>
              <a:sym typeface="Lora"/>
            </a:endParaRPr>
          </a:p>
        </p:txBody>
      </p:sp>
      <p:sp>
        <p:nvSpPr>
          <p:cNvPr id="162" name="Google Shape;162;p22"/>
          <p:cNvSpPr txBox="1"/>
          <p:nvPr/>
        </p:nvSpPr>
        <p:spPr>
          <a:xfrm>
            <a:off x="5660175" y="2627175"/>
            <a:ext cx="3771900" cy="923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4800">
                <a:latin typeface="Lora"/>
                <a:ea typeface="Lora"/>
                <a:cs typeface="Lora"/>
                <a:sym typeface="Lora"/>
              </a:rPr>
              <a:t>Emblemata</a:t>
            </a:r>
            <a:endParaRPr sz="4800">
              <a:latin typeface="Lora"/>
              <a:ea typeface="Lora"/>
              <a:cs typeface="Lora"/>
              <a:sym typeface="Lor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4"/>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p>
            <a:pPr indent="0" lvl="0" marL="0" rtl="0" algn="r">
              <a:spcBef>
                <a:spcPts val="0"/>
              </a:spcBef>
              <a:spcAft>
                <a:spcPts val="0"/>
              </a:spcAft>
              <a:buNone/>
            </a:pPr>
            <a:fld id="{00000000-1234-1234-1234-123412341234}" type="slidenum">
              <a:rPr lang="en"/>
              <a:t>‹#›</a:t>
            </a:fld>
            <a:endParaRPr/>
          </a:p>
        </p:txBody>
      </p:sp>
      <p:cxnSp>
        <p:nvCxnSpPr>
          <p:cNvPr id="67" name="Google Shape;67;p14"/>
          <p:cNvCxnSpPr/>
          <p:nvPr/>
        </p:nvCxnSpPr>
        <p:spPr>
          <a:xfrm>
            <a:off x="5029200" y="6750"/>
            <a:ext cx="0" cy="7758900"/>
          </a:xfrm>
          <a:prstGeom prst="straightConnector1">
            <a:avLst/>
          </a:prstGeom>
          <a:noFill/>
          <a:ln cap="flat" cmpd="sng" w="9525">
            <a:solidFill>
              <a:schemeClr val="dk2"/>
            </a:solidFill>
            <a:prstDash val="solid"/>
            <a:round/>
            <a:headEnd len="med" w="med" type="none"/>
            <a:tailEnd len="med" w="med" type="none"/>
          </a:ln>
        </p:spPr>
      </p:cxnSp>
      <p:sp>
        <p:nvSpPr>
          <p:cNvPr id="68" name="Google Shape;68;p14"/>
          <p:cNvSpPr txBox="1"/>
          <p:nvPr/>
        </p:nvSpPr>
        <p:spPr>
          <a:xfrm>
            <a:off x="628650" y="1819275"/>
            <a:ext cx="3771900" cy="1569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1800">
                <a:latin typeface="Lora"/>
                <a:ea typeface="Lora"/>
                <a:cs typeface="Lora"/>
                <a:sym typeface="Lora"/>
              </a:rPr>
              <a:t>Ex Bello Pax.</a:t>
            </a:r>
            <a:endParaRPr sz="1800">
              <a:latin typeface="Lora"/>
              <a:ea typeface="Lora"/>
              <a:cs typeface="Lora"/>
              <a:sym typeface="Lora"/>
            </a:endParaRPr>
          </a:p>
          <a:p>
            <a:pPr indent="0" lvl="0" marL="0" rtl="0" algn="l">
              <a:spcBef>
                <a:spcPts val="0"/>
              </a:spcBef>
              <a:spcAft>
                <a:spcPts val="0"/>
              </a:spcAft>
              <a:buClr>
                <a:schemeClr val="dk1"/>
              </a:buClr>
              <a:buSzPts val="1100"/>
              <a:buFont typeface="Arial"/>
              <a:buNone/>
            </a:pPr>
            <a:r>
              <a:rPr lang="en" sz="1800">
                <a:latin typeface="Lora"/>
                <a:ea typeface="Lora"/>
                <a:cs typeface="Lora"/>
                <a:sym typeface="Lora"/>
              </a:rPr>
              <a:t>Ex Bello Pax alma venit, quam poscimus omnes</a:t>
            </a:r>
            <a:endParaRPr sz="1800">
              <a:latin typeface="Lora"/>
              <a:ea typeface="Lora"/>
              <a:cs typeface="Lora"/>
              <a:sym typeface="Lora"/>
            </a:endParaRPr>
          </a:p>
          <a:p>
            <a:pPr indent="0" lvl="0" marL="0" rtl="0" algn="l">
              <a:spcBef>
                <a:spcPts val="0"/>
              </a:spcBef>
              <a:spcAft>
                <a:spcPts val="0"/>
              </a:spcAft>
              <a:buNone/>
            </a:pPr>
            <a:r>
              <a:rPr lang="en" sz="1800">
                <a:latin typeface="Lora"/>
                <a:ea typeface="Lora"/>
                <a:cs typeface="Lora"/>
                <a:sym typeface="Lora"/>
              </a:rPr>
              <a:t>In galeis condit, Pax veneranda favos.</a:t>
            </a:r>
            <a:endParaRPr sz="1800">
              <a:latin typeface="Lora"/>
              <a:ea typeface="Lora"/>
              <a:cs typeface="Lora"/>
              <a:sym typeface="Lora"/>
            </a:endParaRPr>
          </a:p>
        </p:txBody>
      </p:sp>
      <p:cxnSp>
        <p:nvCxnSpPr>
          <p:cNvPr id="69" name="Google Shape;69;p14"/>
          <p:cNvCxnSpPr/>
          <p:nvPr/>
        </p:nvCxnSpPr>
        <p:spPr>
          <a:xfrm>
            <a:off x="700050" y="458152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70" name="Google Shape;70;p14"/>
          <p:cNvCxnSpPr/>
          <p:nvPr/>
        </p:nvCxnSpPr>
        <p:spPr>
          <a:xfrm>
            <a:off x="700050" y="4981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71" name="Google Shape;71;p14"/>
          <p:cNvCxnSpPr/>
          <p:nvPr/>
        </p:nvCxnSpPr>
        <p:spPr>
          <a:xfrm>
            <a:off x="700050" y="5362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72" name="Google Shape;72;p14"/>
          <p:cNvCxnSpPr/>
          <p:nvPr/>
        </p:nvCxnSpPr>
        <p:spPr>
          <a:xfrm>
            <a:off x="700050" y="5819775"/>
            <a:ext cx="3629100" cy="0"/>
          </a:xfrm>
          <a:prstGeom prst="straightConnector1">
            <a:avLst/>
          </a:prstGeom>
          <a:noFill/>
          <a:ln cap="flat" cmpd="sng" w="9525">
            <a:solidFill>
              <a:schemeClr val="dk2"/>
            </a:solidFill>
            <a:prstDash val="solid"/>
            <a:round/>
            <a:headEnd len="med" w="med" type="none"/>
            <a:tailEnd len="med" w="med" type="none"/>
          </a:ln>
        </p:spPr>
      </p:cxnSp>
      <p:sp>
        <p:nvSpPr>
          <p:cNvPr id="73" name="Google Shape;73;p14"/>
          <p:cNvSpPr/>
          <p:nvPr/>
        </p:nvSpPr>
        <p:spPr>
          <a:xfrm>
            <a:off x="5545475" y="1264200"/>
            <a:ext cx="3989100" cy="5244000"/>
          </a:xfrm>
          <a:prstGeom prst="ellipse">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5"/>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p>
            <a:pPr indent="0" lvl="0" marL="0" rtl="0" algn="r">
              <a:spcBef>
                <a:spcPts val="0"/>
              </a:spcBef>
              <a:spcAft>
                <a:spcPts val="0"/>
              </a:spcAft>
              <a:buNone/>
            </a:pPr>
            <a:fld id="{00000000-1234-1234-1234-123412341234}" type="slidenum">
              <a:rPr lang="en"/>
              <a:t>‹#›</a:t>
            </a:fld>
            <a:endParaRPr/>
          </a:p>
        </p:txBody>
      </p:sp>
      <p:cxnSp>
        <p:nvCxnSpPr>
          <p:cNvPr id="79" name="Google Shape;79;p15"/>
          <p:cNvCxnSpPr/>
          <p:nvPr/>
        </p:nvCxnSpPr>
        <p:spPr>
          <a:xfrm>
            <a:off x="5029200" y="6750"/>
            <a:ext cx="0" cy="7758900"/>
          </a:xfrm>
          <a:prstGeom prst="straightConnector1">
            <a:avLst/>
          </a:prstGeom>
          <a:noFill/>
          <a:ln cap="flat" cmpd="sng" w="9525">
            <a:solidFill>
              <a:schemeClr val="dk2"/>
            </a:solidFill>
            <a:prstDash val="solid"/>
            <a:round/>
            <a:headEnd len="med" w="med" type="none"/>
            <a:tailEnd len="med" w="med" type="none"/>
          </a:ln>
        </p:spPr>
      </p:cxnSp>
      <p:sp>
        <p:nvSpPr>
          <p:cNvPr id="80" name="Google Shape;80;p15"/>
          <p:cNvSpPr txBox="1"/>
          <p:nvPr/>
        </p:nvSpPr>
        <p:spPr>
          <a:xfrm>
            <a:off x="628650" y="1819275"/>
            <a:ext cx="3771900" cy="1736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lang="en" sz="1800">
                <a:solidFill>
                  <a:schemeClr val="dk1"/>
                </a:solidFill>
                <a:latin typeface="Lora"/>
                <a:ea typeface="Lora"/>
                <a:cs typeface="Lora"/>
                <a:sym typeface="Lora"/>
              </a:rPr>
              <a:t>In Spe et Labore transfige vitam</a:t>
            </a:r>
            <a:endParaRPr sz="1800">
              <a:solidFill>
                <a:schemeClr val="dk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rPr lang="en" sz="1800">
                <a:solidFill>
                  <a:schemeClr val="dk1"/>
                </a:solidFill>
                <a:latin typeface="Lora"/>
                <a:ea typeface="Lora"/>
                <a:cs typeface="Lora"/>
                <a:sym typeface="Lora"/>
              </a:rPr>
              <a:t>Spes me alit atque labor, miseram sic transigo vitam,</a:t>
            </a:r>
            <a:endParaRPr sz="1800">
              <a:solidFill>
                <a:schemeClr val="dk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rPr lang="en" sz="1800">
                <a:solidFill>
                  <a:schemeClr val="dk1"/>
                </a:solidFill>
                <a:latin typeface="Lora"/>
                <a:ea typeface="Lora"/>
                <a:cs typeface="Lora"/>
                <a:sym typeface="Lora"/>
              </a:rPr>
              <a:t>Non nisi in aeterna, est pare, beata quies.</a:t>
            </a:r>
            <a:endParaRPr sz="1800">
              <a:latin typeface="Lora"/>
              <a:ea typeface="Lora"/>
              <a:cs typeface="Lora"/>
              <a:sym typeface="Lora"/>
            </a:endParaRPr>
          </a:p>
        </p:txBody>
      </p:sp>
      <p:cxnSp>
        <p:nvCxnSpPr>
          <p:cNvPr id="81" name="Google Shape;81;p15"/>
          <p:cNvCxnSpPr/>
          <p:nvPr/>
        </p:nvCxnSpPr>
        <p:spPr>
          <a:xfrm>
            <a:off x="700050" y="458152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82" name="Google Shape;82;p15"/>
          <p:cNvCxnSpPr/>
          <p:nvPr/>
        </p:nvCxnSpPr>
        <p:spPr>
          <a:xfrm>
            <a:off x="700050" y="4981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83" name="Google Shape;83;p15"/>
          <p:cNvCxnSpPr/>
          <p:nvPr/>
        </p:nvCxnSpPr>
        <p:spPr>
          <a:xfrm>
            <a:off x="700050" y="5362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84" name="Google Shape;84;p15"/>
          <p:cNvCxnSpPr/>
          <p:nvPr/>
        </p:nvCxnSpPr>
        <p:spPr>
          <a:xfrm>
            <a:off x="700050" y="5819775"/>
            <a:ext cx="3629100" cy="0"/>
          </a:xfrm>
          <a:prstGeom prst="straightConnector1">
            <a:avLst/>
          </a:prstGeom>
          <a:noFill/>
          <a:ln cap="flat" cmpd="sng" w="9525">
            <a:solidFill>
              <a:schemeClr val="dk2"/>
            </a:solidFill>
            <a:prstDash val="solid"/>
            <a:round/>
            <a:headEnd len="med" w="med" type="none"/>
            <a:tailEnd len="med" w="med" type="none"/>
          </a:ln>
        </p:spPr>
      </p:cxnSp>
      <p:sp>
        <p:nvSpPr>
          <p:cNvPr id="85" name="Google Shape;85;p15"/>
          <p:cNvSpPr/>
          <p:nvPr/>
        </p:nvSpPr>
        <p:spPr>
          <a:xfrm>
            <a:off x="5545475" y="1264200"/>
            <a:ext cx="3989100" cy="5244000"/>
          </a:xfrm>
          <a:prstGeom prst="ellipse">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6"/>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p>
            <a:pPr indent="0" lvl="0" marL="0" rtl="0" algn="r">
              <a:spcBef>
                <a:spcPts val="0"/>
              </a:spcBef>
              <a:spcAft>
                <a:spcPts val="0"/>
              </a:spcAft>
              <a:buNone/>
            </a:pPr>
            <a:fld id="{00000000-1234-1234-1234-123412341234}" type="slidenum">
              <a:rPr lang="en"/>
              <a:t>‹#›</a:t>
            </a:fld>
            <a:endParaRPr/>
          </a:p>
        </p:txBody>
      </p:sp>
      <p:cxnSp>
        <p:nvCxnSpPr>
          <p:cNvPr id="91" name="Google Shape;91;p16"/>
          <p:cNvCxnSpPr/>
          <p:nvPr/>
        </p:nvCxnSpPr>
        <p:spPr>
          <a:xfrm>
            <a:off x="5029200" y="6750"/>
            <a:ext cx="0" cy="7758900"/>
          </a:xfrm>
          <a:prstGeom prst="straightConnector1">
            <a:avLst/>
          </a:prstGeom>
          <a:noFill/>
          <a:ln cap="flat" cmpd="sng" w="9525">
            <a:solidFill>
              <a:schemeClr val="dk2"/>
            </a:solidFill>
            <a:prstDash val="solid"/>
            <a:round/>
            <a:headEnd len="med" w="med" type="none"/>
            <a:tailEnd len="med" w="med" type="none"/>
          </a:ln>
        </p:spPr>
      </p:cxnSp>
      <p:sp>
        <p:nvSpPr>
          <p:cNvPr id="92" name="Google Shape;92;p16"/>
          <p:cNvSpPr txBox="1"/>
          <p:nvPr/>
        </p:nvSpPr>
        <p:spPr>
          <a:xfrm>
            <a:off x="628650" y="1819275"/>
            <a:ext cx="3771900" cy="585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600">
                <a:latin typeface="Lora"/>
                <a:ea typeface="Lora"/>
                <a:cs typeface="Lora"/>
                <a:sym typeface="Lora"/>
              </a:rPr>
              <a:t>E pluribus unum</a:t>
            </a:r>
            <a:endParaRPr sz="2600">
              <a:latin typeface="Lora"/>
              <a:ea typeface="Lora"/>
              <a:cs typeface="Lora"/>
              <a:sym typeface="Lora"/>
            </a:endParaRPr>
          </a:p>
        </p:txBody>
      </p:sp>
      <p:cxnSp>
        <p:nvCxnSpPr>
          <p:cNvPr id="93" name="Google Shape;93;p16"/>
          <p:cNvCxnSpPr/>
          <p:nvPr/>
        </p:nvCxnSpPr>
        <p:spPr>
          <a:xfrm>
            <a:off x="700050" y="458152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94" name="Google Shape;94;p16"/>
          <p:cNvCxnSpPr/>
          <p:nvPr/>
        </p:nvCxnSpPr>
        <p:spPr>
          <a:xfrm>
            <a:off x="700050" y="4981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95" name="Google Shape;95;p16"/>
          <p:cNvCxnSpPr/>
          <p:nvPr/>
        </p:nvCxnSpPr>
        <p:spPr>
          <a:xfrm>
            <a:off x="700050" y="5362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96" name="Google Shape;96;p16"/>
          <p:cNvCxnSpPr/>
          <p:nvPr/>
        </p:nvCxnSpPr>
        <p:spPr>
          <a:xfrm>
            <a:off x="700050" y="5819775"/>
            <a:ext cx="3629100" cy="0"/>
          </a:xfrm>
          <a:prstGeom prst="straightConnector1">
            <a:avLst/>
          </a:prstGeom>
          <a:noFill/>
          <a:ln cap="flat" cmpd="sng" w="9525">
            <a:solidFill>
              <a:schemeClr val="dk2"/>
            </a:solidFill>
            <a:prstDash val="solid"/>
            <a:round/>
            <a:headEnd len="med" w="med" type="none"/>
            <a:tailEnd len="med" w="med" type="none"/>
          </a:ln>
        </p:spPr>
      </p:cxnSp>
      <p:sp>
        <p:nvSpPr>
          <p:cNvPr id="97" name="Google Shape;97;p16"/>
          <p:cNvSpPr/>
          <p:nvPr/>
        </p:nvSpPr>
        <p:spPr>
          <a:xfrm>
            <a:off x="5545475" y="1264200"/>
            <a:ext cx="3989100" cy="5244000"/>
          </a:xfrm>
          <a:prstGeom prst="ellipse">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7"/>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p>
            <a:pPr indent="0" lvl="0" marL="0" rtl="0" algn="r">
              <a:spcBef>
                <a:spcPts val="0"/>
              </a:spcBef>
              <a:spcAft>
                <a:spcPts val="0"/>
              </a:spcAft>
              <a:buNone/>
            </a:pPr>
            <a:fld id="{00000000-1234-1234-1234-123412341234}" type="slidenum">
              <a:rPr lang="en"/>
              <a:t>‹#›</a:t>
            </a:fld>
            <a:endParaRPr/>
          </a:p>
        </p:txBody>
      </p:sp>
      <p:cxnSp>
        <p:nvCxnSpPr>
          <p:cNvPr id="103" name="Google Shape;103;p17"/>
          <p:cNvCxnSpPr/>
          <p:nvPr/>
        </p:nvCxnSpPr>
        <p:spPr>
          <a:xfrm>
            <a:off x="5029200" y="6750"/>
            <a:ext cx="0" cy="7758900"/>
          </a:xfrm>
          <a:prstGeom prst="straightConnector1">
            <a:avLst/>
          </a:prstGeom>
          <a:noFill/>
          <a:ln cap="flat" cmpd="sng" w="9525">
            <a:solidFill>
              <a:schemeClr val="dk2"/>
            </a:solidFill>
            <a:prstDash val="solid"/>
            <a:round/>
            <a:headEnd len="med" w="med" type="none"/>
            <a:tailEnd len="med" w="med" type="none"/>
          </a:ln>
        </p:spPr>
      </p:cxnSp>
      <p:sp>
        <p:nvSpPr>
          <p:cNvPr id="104" name="Google Shape;104;p17"/>
          <p:cNvSpPr txBox="1"/>
          <p:nvPr/>
        </p:nvSpPr>
        <p:spPr>
          <a:xfrm>
            <a:off x="628650" y="1819275"/>
            <a:ext cx="37719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200">
                <a:latin typeface="Lora"/>
                <a:ea typeface="Lora"/>
                <a:cs typeface="Lora"/>
                <a:sym typeface="Lora"/>
              </a:rPr>
              <a:t>Mens sana in corpore sano</a:t>
            </a:r>
            <a:endParaRPr sz="2200">
              <a:latin typeface="Lora"/>
              <a:ea typeface="Lora"/>
              <a:cs typeface="Lora"/>
              <a:sym typeface="Lora"/>
            </a:endParaRPr>
          </a:p>
        </p:txBody>
      </p:sp>
      <p:cxnSp>
        <p:nvCxnSpPr>
          <p:cNvPr id="105" name="Google Shape;105;p17"/>
          <p:cNvCxnSpPr/>
          <p:nvPr/>
        </p:nvCxnSpPr>
        <p:spPr>
          <a:xfrm>
            <a:off x="700050" y="458152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106" name="Google Shape;106;p17"/>
          <p:cNvCxnSpPr/>
          <p:nvPr/>
        </p:nvCxnSpPr>
        <p:spPr>
          <a:xfrm>
            <a:off x="700050" y="4981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107" name="Google Shape;107;p17"/>
          <p:cNvCxnSpPr/>
          <p:nvPr/>
        </p:nvCxnSpPr>
        <p:spPr>
          <a:xfrm>
            <a:off x="700050" y="5362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108" name="Google Shape;108;p17"/>
          <p:cNvCxnSpPr/>
          <p:nvPr/>
        </p:nvCxnSpPr>
        <p:spPr>
          <a:xfrm>
            <a:off x="700050" y="5819775"/>
            <a:ext cx="3629100" cy="0"/>
          </a:xfrm>
          <a:prstGeom prst="straightConnector1">
            <a:avLst/>
          </a:prstGeom>
          <a:noFill/>
          <a:ln cap="flat" cmpd="sng" w="9525">
            <a:solidFill>
              <a:schemeClr val="dk2"/>
            </a:solidFill>
            <a:prstDash val="solid"/>
            <a:round/>
            <a:headEnd len="med" w="med" type="none"/>
            <a:tailEnd len="med" w="med" type="none"/>
          </a:ln>
        </p:spPr>
      </p:cxnSp>
      <p:sp>
        <p:nvSpPr>
          <p:cNvPr id="109" name="Google Shape;109;p17"/>
          <p:cNvSpPr/>
          <p:nvPr/>
        </p:nvSpPr>
        <p:spPr>
          <a:xfrm>
            <a:off x="5545475" y="1264200"/>
            <a:ext cx="3989100" cy="5244000"/>
          </a:xfrm>
          <a:prstGeom prst="ellipse">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8"/>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p>
            <a:pPr indent="0" lvl="0" marL="0" rtl="0" algn="r">
              <a:spcBef>
                <a:spcPts val="0"/>
              </a:spcBef>
              <a:spcAft>
                <a:spcPts val="0"/>
              </a:spcAft>
              <a:buNone/>
            </a:pPr>
            <a:fld id="{00000000-1234-1234-1234-123412341234}" type="slidenum">
              <a:rPr lang="en"/>
              <a:t>‹#›</a:t>
            </a:fld>
            <a:endParaRPr/>
          </a:p>
        </p:txBody>
      </p:sp>
      <p:cxnSp>
        <p:nvCxnSpPr>
          <p:cNvPr id="115" name="Google Shape;115;p18"/>
          <p:cNvCxnSpPr/>
          <p:nvPr/>
        </p:nvCxnSpPr>
        <p:spPr>
          <a:xfrm>
            <a:off x="5029200" y="6750"/>
            <a:ext cx="0" cy="7758900"/>
          </a:xfrm>
          <a:prstGeom prst="straightConnector1">
            <a:avLst/>
          </a:prstGeom>
          <a:noFill/>
          <a:ln cap="flat" cmpd="sng" w="9525">
            <a:solidFill>
              <a:schemeClr val="dk2"/>
            </a:solidFill>
            <a:prstDash val="solid"/>
            <a:round/>
            <a:headEnd len="med" w="med" type="none"/>
            <a:tailEnd len="med" w="med" type="none"/>
          </a:ln>
        </p:spPr>
      </p:cxnSp>
      <p:sp>
        <p:nvSpPr>
          <p:cNvPr id="116" name="Google Shape;116;p18"/>
          <p:cNvSpPr txBox="1"/>
          <p:nvPr/>
        </p:nvSpPr>
        <p:spPr>
          <a:xfrm>
            <a:off x="628650" y="1819275"/>
            <a:ext cx="3771900" cy="507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100">
                <a:latin typeface="Lora"/>
                <a:ea typeface="Lora"/>
                <a:cs typeface="Lora"/>
                <a:sym typeface="Lora"/>
              </a:rPr>
              <a:t>Nil disputandum de gustibus</a:t>
            </a:r>
            <a:endParaRPr sz="2100">
              <a:latin typeface="Lora"/>
              <a:ea typeface="Lora"/>
              <a:cs typeface="Lora"/>
              <a:sym typeface="Lora"/>
            </a:endParaRPr>
          </a:p>
        </p:txBody>
      </p:sp>
      <p:cxnSp>
        <p:nvCxnSpPr>
          <p:cNvPr id="117" name="Google Shape;117;p18"/>
          <p:cNvCxnSpPr/>
          <p:nvPr/>
        </p:nvCxnSpPr>
        <p:spPr>
          <a:xfrm>
            <a:off x="700050" y="458152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118" name="Google Shape;118;p18"/>
          <p:cNvCxnSpPr/>
          <p:nvPr/>
        </p:nvCxnSpPr>
        <p:spPr>
          <a:xfrm>
            <a:off x="700050" y="4981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119" name="Google Shape;119;p18"/>
          <p:cNvCxnSpPr/>
          <p:nvPr/>
        </p:nvCxnSpPr>
        <p:spPr>
          <a:xfrm>
            <a:off x="700050" y="5362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120" name="Google Shape;120;p18"/>
          <p:cNvCxnSpPr/>
          <p:nvPr/>
        </p:nvCxnSpPr>
        <p:spPr>
          <a:xfrm>
            <a:off x="700050" y="5819775"/>
            <a:ext cx="3629100" cy="0"/>
          </a:xfrm>
          <a:prstGeom prst="straightConnector1">
            <a:avLst/>
          </a:prstGeom>
          <a:noFill/>
          <a:ln cap="flat" cmpd="sng" w="9525">
            <a:solidFill>
              <a:schemeClr val="dk2"/>
            </a:solidFill>
            <a:prstDash val="solid"/>
            <a:round/>
            <a:headEnd len="med" w="med" type="none"/>
            <a:tailEnd len="med" w="med" type="none"/>
          </a:ln>
        </p:spPr>
      </p:cxnSp>
      <p:sp>
        <p:nvSpPr>
          <p:cNvPr id="121" name="Google Shape;121;p18"/>
          <p:cNvSpPr/>
          <p:nvPr/>
        </p:nvSpPr>
        <p:spPr>
          <a:xfrm>
            <a:off x="5545475" y="1264200"/>
            <a:ext cx="3989100" cy="5244000"/>
          </a:xfrm>
          <a:prstGeom prst="ellipse">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9"/>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p>
            <a:pPr indent="0" lvl="0" marL="0" rtl="0" algn="r">
              <a:spcBef>
                <a:spcPts val="0"/>
              </a:spcBef>
              <a:spcAft>
                <a:spcPts val="0"/>
              </a:spcAft>
              <a:buNone/>
            </a:pPr>
            <a:fld id="{00000000-1234-1234-1234-123412341234}" type="slidenum">
              <a:rPr lang="en"/>
              <a:t>‹#›</a:t>
            </a:fld>
            <a:endParaRPr/>
          </a:p>
        </p:txBody>
      </p:sp>
      <p:cxnSp>
        <p:nvCxnSpPr>
          <p:cNvPr id="127" name="Google Shape;127;p19"/>
          <p:cNvCxnSpPr/>
          <p:nvPr/>
        </p:nvCxnSpPr>
        <p:spPr>
          <a:xfrm>
            <a:off x="5029200" y="6750"/>
            <a:ext cx="0" cy="7758900"/>
          </a:xfrm>
          <a:prstGeom prst="straightConnector1">
            <a:avLst/>
          </a:prstGeom>
          <a:noFill/>
          <a:ln cap="flat" cmpd="sng" w="9525">
            <a:solidFill>
              <a:schemeClr val="dk2"/>
            </a:solidFill>
            <a:prstDash val="solid"/>
            <a:round/>
            <a:headEnd len="med" w="med" type="none"/>
            <a:tailEnd len="med" w="med" type="none"/>
          </a:ln>
        </p:spPr>
      </p:cxnSp>
      <p:sp>
        <p:nvSpPr>
          <p:cNvPr id="128" name="Google Shape;128;p19"/>
          <p:cNvSpPr txBox="1"/>
          <p:nvPr/>
        </p:nvSpPr>
        <p:spPr>
          <a:xfrm>
            <a:off x="628650" y="1819275"/>
            <a:ext cx="3771900" cy="985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600">
                <a:latin typeface="Lora"/>
                <a:ea typeface="Lora"/>
                <a:cs typeface="Lora"/>
                <a:sym typeface="Lora"/>
              </a:rPr>
              <a:t>Si quaeris peninsulam amoenam, circumspice</a:t>
            </a:r>
            <a:endParaRPr sz="2600">
              <a:latin typeface="Lora"/>
              <a:ea typeface="Lora"/>
              <a:cs typeface="Lora"/>
              <a:sym typeface="Lora"/>
            </a:endParaRPr>
          </a:p>
        </p:txBody>
      </p:sp>
      <p:cxnSp>
        <p:nvCxnSpPr>
          <p:cNvPr id="129" name="Google Shape;129;p19"/>
          <p:cNvCxnSpPr/>
          <p:nvPr/>
        </p:nvCxnSpPr>
        <p:spPr>
          <a:xfrm>
            <a:off x="700050" y="458152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130" name="Google Shape;130;p19"/>
          <p:cNvCxnSpPr/>
          <p:nvPr/>
        </p:nvCxnSpPr>
        <p:spPr>
          <a:xfrm>
            <a:off x="700050" y="4981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131" name="Google Shape;131;p19"/>
          <p:cNvCxnSpPr/>
          <p:nvPr/>
        </p:nvCxnSpPr>
        <p:spPr>
          <a:xfrm>
            <a:off x="700050" y="5362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132" name="Google Shape;132;p19"/>
          <p:cNvCxnSpPr/>
          <p:nvPr/>
        </p:nvCxnSpPr>
        <p:spPr>
          <a:xfrm>
            <a:off x="700050" y="5819775"/>
            <a:ext cx="3629100" cy="0"/>
          </a:xfrm>
          <a:prstGeom prst="straightConnector1">
            <a:avLst/>
          </a:prstGeom>
          <a:noFill/>
          <a:ln cap="flat" cmpd="sng" w="9525">
            <a:solidFill>
              <a:schemeClr val="dk2"/>
            </a:solidFill>
            <a:prstDash val="solid"/>
            <a:round/>
            <a:headEnd len="med" w="med" type="none"/>
            <a:tailEnd len="med" w="med" type="none"/>
          </a:ln>
        </p:spPr>
      </p:cxnSp>
      <p:sp>
        <p:nvSpPr>
          <p:cNvPr id="133" name="Google Shape;133;p19"/>
          <p:cNvSpPr/>
          <p:nvPr/>
        </p:nvSpPr>
        <p:spPr>
          <a:xfrm>
            <a:off x="5545475" y="1264200"/>
            <a:ext cx="3989100" cy="5244000"/>
          </a:xfrm>
          <a:prstGeom prst="ellipse">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0"/>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p>
            <a:pPr indent="0" lvl="0" marL="0" rtl="0" algn="r">
              <a:spcBef>
                <a:spcPts val="0"/>
              </a:spcBef>
              <a:spcAft>
                <a:spcPts val="0"/>
              </a:spcAft>
              <a:buNone/>
            </a:pPr>
            <a:fld id="{00000000-1234-1234-1234-123412341234}" type="slidenum">
              <a:rPr lang="en"/>
              <a:t>‹#›</a:t>
            </a:fld>
            <a:endParaRPr/>
          </a:p>
        </p:txBody>
      </p:sp>
      <p:cxnSp>
        <p:nvCxnSpPr>
          <p:cNvPr id="139" name="Google Shape;139;p20"/>
          <p:cNvCxnSpPr/>
          <p:nvPr/>
        </p:nvCxnSpPr>
        <p:spPr>
          <a:xfrm>
            <a:off x="5029200" y="6750"/>
            <a:ext cx="0" cy="7758900"/>
          </a:xfrm>
          <a:prstGeom prst="straightConnector1">
            <a:avLst/>
          </a:prstGeom>
          <a:noFill/>
          <a:ln cap="flat" cmpd="sng" w="9525">
            <a:solidFill>
              <a:schemeClr val="dk2"/>
            </a:solidFill>
            <a:prstDash val="solid"/>
            <a:round/>
            <a:headEnd len="med" w="med" type="none"/>
            <a:tailEnd len="med" w="med" type="none"/>
          </a:ln>
        </p:spPr>
      </p:cxnSp>
      <p:sp>
        <p:nvSpPr>
          <p:cNvPr id="140" name="Google Shape;140;p20"/>
          <p:cNvSpPr txBox="1"/>
          <p:nvPr/>
        </p:nvSpPr>
        <p:spPr>
          <a:xfrm>
            <a:off x="628650" y="1819275"/>
            <a:ext cx="3771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000">
                <a:latin typeface="Lora"/>
                <a:ea typeface="Lora"/>
                <a:cs typeface="Lora"/>
                <a:sym typeface="Lora"/>
              </a:rPr>
              <a:t>Labor omnia vincit</a:t>
            </a:r>
            <a:endParaRPr sz="3000">
              <a:latin typeface="Lora"/>
              <a:ea typeface="Lora"/>
              <a:cs typeface="Lora"/>
              <a:sym typeface="Lora"/>
            </a:endParaRPr>
          </a:p>
        </p:txBody>
      </p:sp>
      <p:cxnSp>
        <p:nvCxnSpPr>
          <p:cNvPr id="141" name="Google Shape;141;p20"/>
          <p:cNvCxnSpPr/>
          <p:nvPr/>
        </p:nvCxnSpPr>
        <p:spPr>
          <a:xfrm>
            <a:off x="700050" y="458152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142" name="Google Shape;142;p20"/>
          <p:cNvCxnSpPr/>
          <p:nvPr/>
        </p:nvCxnSpPr>
        <p:spPr>
          <a:xfrm>
            <a:off x="700050" y="4981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143" name="Google Shape;143;p20"/>
          <p:cNvCxnSpPr/>
          <p:nvPr/>
        </p:nvCxnSpPr>
        <p:spPr>
          <a:xfrm>
            <a:off x="700050" y="536257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144" name="Google Shape;144;p20"/>
          <p:cNvCxnSpPr/>
          <p:nvPr/>
        </p:nvCxnSpPr>
        <p:spPr>
          <a:xfrm>
            <a:off x="700050" y="5819775"/>
            <a:ext cx="3629100" cy="0"/>
          </a:xfrm>
          <a:prstGeom prst="straightConnector1">
            <a:avLst/>
          </a:prstGeom>
          <a:noFill/>
          <a:ln cap="flat" cmpd="sng" w="9525">
            <a:solidFill>
              <a:schemeClr val="dk2"/>
            </a:solidFill>
            <a:prstDash val="solid"/>
            <a:round/>
            <a:headEnd len="med" w="med" type="none"/>
            <a:tailEnd len="med" w="med" type="none"/>
          </a:ln>
        </p:spPr>
      </p:cxnSp>
      <p:sp>
        <p:nvSpPr>
          <p:cNvPr id="145" name="Google Shape;145;p20"/>
          <p:cNvSpPr txBox="1"/>
          <p:nvPr/>
        </p:nvSpPr>
        <p:spPr>
          <a:xfrm>
            <a:off x="5660175" y="2627175"/>
            <a:ext cx="3771900" cy="646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000">
                <a:latin typeface="Lora"/>
                <a:ea typeface="Lora"/>
                <a:cs typeface="Lora"/>
                <a:sym typeface="Lora"/>
              </a:rPr>
              <a:t>Emblemata</a:t>
            </a:r>
            <a:endParaRPr sz="3000">
              <a:latin typeface="Lora"/>
              <a:ea typeface="Lora"/>
              <a:cs typeface="Lora"/>
              <a:sym typeface="Lora"/>
            </a:endParaRPr>
          </a:p>
        </p:txBody>
      </p:sp>
      <p:cxnSp>
        <p:nvCxnSpPr>
          <p:cNvPr id="146" name="Google Shape;146;p20"/>
          <p:cNvCxnSpPr/>
          <p:nvPr/>
        </p:nvCxnSpPr>
        <p:spPr>
          <a:xfrm>
            <a:off x="5731575" y="4790125"/>
            <a:ext cx="3629100" cy="0"/>
          </a:xfrm>
          <a:prstGeom prst="straightConnector1">
            <a:avLst/>
          </a:prstGeom>
          <a:noFill/>
          <a:ln cap="flat" cmpd="sng" w="9525">
            <a:solidFill>
              <a:schemeClr val="dk2"/>
            </a:solidFill>
            <a:prstDash val="solid"/>
            <a:round/>
            <a:headEnd len="med" w="med" type="none"/>
            <a:tailEnd len="med" w="med" type="none"/>
          </a:ln>
        </p:spPr>
      </p:cxnSp>
      <p:cxnSp>
        <p:nvCxnSpPr>
          <p:cNvPr id="147" name="Google Shape;147;p20"/>
          <p:cNvCxnSpPr/>
          <p:nvPr/>
        </p:nvCxnSpPr>
        <p:spPr>
          <a:xfrm>
            <a:off x="5731575" y="5362575"/>
            <a:ext cx="3629100" cy="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1"/>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p>
            <a:pPr indent="0" lvl="0" marL="0" rtl="0" algn="r">
              <a:spcBef>
                <a:spcPts val="0"/>
              </a:spcBef>
              <a:spcAft>
                <a:spcPts val="0"/>
              </a:spcAft>
              <a:buNone/>
            </a:pPr>
            <a:fld id="{00000000-1234-1234-1234-123412341234}" type="slidenum">
              <a:rPr lang="en"/>
              <a:t>‹#›</a:t>
            </a:fld>
            <a:endParaRPr/>
          </a:p>
        </p:txBody>
      </p:sp>
      <p:cxnSp>
        <p:nvCxnSpPr>
          <p:cNvPr id="153" name="Google Shape;153;p21"/>
          <p:cNvCxnSpPr/>
          <p:nvPr/>
        </p:nvCxnSpPr>
        <p:spPr>
          <a:xfrm>
            <a:off x="5029200" y="6750"/>
            <a:ext cx="0" cy="7758900"/>
          </a:xfrm>
          <a:prstGeom prst="straightConnector1">
            <a:avLst/>
          </a:prstGeom>
          <a:noFill/>
          <a:ln cap="flat" cmpd="sng" w="9525">
            <a:solidFill>
              <a:schemeClr val="dk2"/>
            </a:solidFill>
            <a:prstDash val="solid"/>
            <a:round/>
            <a:headEnd len="med" w="med" type="none"/>
            <a:tailEnd len="med" w="med" type="none"/>
          </a:ln>
        </p:spPr>
      </p:cxnSp>
      <p:sp>
        <p:nvSpPr>
          <p:cNvPr id="154" name="Google Shape;154;p21"/>
          <p:cNvSpPr/>
          <p:nvPr/>
        </p:nvSpPr>
        <p:spPr>
          <a:xfrm>
            <a:off x="5545475" y="1264200"/>
            <a:ext cx="3989100" cy="5244000"/>
          </a:xfrm>
          <a:prstGeom prst="ellipse">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