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955C8-D9A8-4A5D-946B-0C1E5C20D175}" v="32" dt="2021-01-08T13:33:16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Cunning" userId="d4adfd0da5e798e4" providerId="LiveId" clId="{9DF955C8-D9A8-4A5D-946B-0C1E5C20D175}"/>
    <pc:docChg chg="undo redo custSel addSld modSld sldOrd">
      <pc:chgData name="Rachel Cunning" userId="d4adfd0da5e798e4" providerId="LiveId" clId="{9DF955C8-D9A8-4A5D-946B-0C1E5C20D175}" dt="2021-01-08T13:35:21.329" v="348" actId="114"/>
      <pc:docMkLst>
        <pc:docMk/>
      </pc:docMkLst>
      <pc:sldChg chg="addSp delSp modSp mod modClrScheme modAnim chgLayout">
        <pc:chgData name="Rachel Cunning" userId="d4adfd0da5e798e4" providerId="LiveId" clId="{9DF955C8-D9A8-4A5D-946B-0C1E5C20D175}" dt="2021-01-08T13:28:34.489" v="38"/>
        <pc:sldMkLst>
          <pc:docMk/>
          <pc:sldMk cId="1286739871" sldId="258"/>
        </pc:sldMkLst>
        <pc:spChg chg="mod ord">
          <ac:chgData name="Rachel Cunning" userId="d4adfd0da5e798e4" providerId="LiveId" clId="{9DF955C8-D9A8-4A5D-946B-0C1E5C20D175}" dt="2021-01-08T13:28:26.081" v="37" actId="113"/>
          <ac:spMkLst>
            <pc:docMk/>
            <pc:sldMk cId="1286739871" sldId="258"/>
            <ac:spMk id="2" creationId="{FA98D976-D59B-4DDC-8CD3-AE61325B80FF}"/>
          </ac:spMkLst>
        </pc:spChg>
        <pc:spChg chg="del mod ord">
          <ac:chgData name="Rachel Cunning" userId="d4adfd0da5e798e4" providerId="LiveId" clId="{9DF955C8-D9A8-4A5D-946B-0C1E5C20D175}" dt="2021-01-08T13:26:23.278" v="15" actId="700"/>
          <ac:spMkLst>
            <pc:docMk/>
            <pc:sldMk cId="1286739871" sldId="258"/>
            <ac:spMk id="3" creationId="{14C2050D-0284-4379-ABF1-6E9F7573B5B2}"/>
          </ac:spMkLst>
        </pc:spChg>
        <pc:spChg chg="add del mod ord">
          <ac:chgData name="Rachel Cunning" userId="d4adfd0da5e798e4" providerId="LiveId" clId="{9DF955C8-D9A8-4A5D-946B-0C1E5C20D175}" dt="2021-01-08T13:26:38.181" v="19" actId="478"/>
          <ac:spMkLst>
            <pc:docMk/>
            <pc:sldMk cId="1286739871" sldId="258"/>
            <ac:spMk id="4" creationId="{29098524-702A-45E5-84C8-9615D0DA764B}"/>
          </ac:spMkLst>
        </pc:spChg>
        <pc:spChg chg="add mod">
          <ac:chgData name="Rachel Cunning" userId="d4adfd0da5e798e4" providerId="LiveId" clId="{9DF955C8-D9A8-4A5D-946B-0C1E5C20D175}" dt="2021-01-08T13:26:59.951" v="24" actId="20577"/>
          <ac:spMkLst>
            <pc:docMk/>
            <pc:sldMk cId="1286739871" sldId="258"/>
            <ac:spMk id="5" creationId="{A94273F5-51A6-46DC-8AD4-A3191DF223A9}"/>
          </ac:spMkLst>
        </pc:spChg>
        <pc:spChg chg="add del">
          <ac:chgData name="Rachel Cunning" userId="d4adfd0da5e798e4" providerId="LiveId" clId="{9DF955C8-D9A8-4A5D-946B-0C1E5C20D175}" dt="2021-01-08T13:28:02.730" v="28" actId="22"/>
          <ac:spMkLst>
            <pc:docMk/>
            <pc:sldMk cId="1286739871" sldId="258"/>
            <ac:spMk id="7" creationId="{AA49C0A4-0BF4-4C7D-AA33-8CADF4601B23}"/>
          </ac:spMkLst>
        </pc:spChg>
        <pc:spChg chg="add mod">
          <ac:chgData name="Rachel Cunning" userId="d4adfd0da5e798e4" providerId="LiveId" clId="{9DF955C8-D9A8-4A5D-946B-0C1E5C20D175}" dt="2021-01-08T13:28:23.113" v="36" actId="1076"/>
          <ac:spMkLst>
            <pc:docMk/>
            <pc:sldMk cId="1286739871" sldId="258"/>
            <ac:spMk id="8" creationId="{0FA6ABBC-0934-499D-B5DD-63B895E8D85F}"/>
          </ac:spMkLst>
        </pc:spChg>
      </pc:sldChg>
      <pc:sldChg chg="addSp modSp add mod modAnim">
        <pc:chgData name="Rachel Cunning" userId="d4adfd0da5e798e4" providerId="LiveId" clId="{9DF955C8-D9A8-4A5D-946B-0C1E5C20D175}" dt="2021-01-08T13:30:15.475" v="60" actId="1076"/>
        <pc:sldMkLst>
          <pc:docMk/>
          <pc:sldMk cId="2582560330" sldId="259"/>
        </pc:sldMkLst>
        <pc:spChg chg="mod">
          <ac:chgData name="Rachel Cunning" userId="d4adfd0da5e798e4" providerId="LiveId" clId="{9DF955C8-D9A8-4A5D-946B-0C1E5C20D175}" dt="2021-01-08T13:29:06.355" v="49" actId="20577"/>
          <ac:spMkLst>
            <pc:docMk/>
            <pc:sldMk cId="2582560330" sldId="259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29:20.423" v="54" actId="20577"/>
          <ac:spMkLst>
            <pc:docMk/>
            <pc:sldMk cId="2582560330" sldId="259"/>
            <ac:spMk id="8" creationId="{0FA6ABBC-0934-499D-B5DD-63B895E8D85F}"/>
          </ac:spMkLst>
        </pc:spChg>
        <pc:picChg chg="add mod">
          <ac:chgData name="Rachel Cunning" userId="d4adfd0da5e798e4" providerId="LiveId" clId="{9DF955C8-D9A8-4A5D-946B-0C1E5C20D175}" dt="2021-01-08T13:30:15.475" v="60" actId="1076"/>
          <ac:picMkLst>
            <pc:docMk/>
            <pc:sldMk cId="2582560330" sldId="259"/>
            <ac:picMk id="1026" creationId="{7761928D-91C9-4762-80D8-A949748795B9}"/>
          </ac:picMkLst>
        </pc:picChg>
      </pc:sldChg>
      <pc:sldChg chg="modSp add mod ord">
        <pc:chgData name="Rachel Cunning" userId="d4adfd0da5e798e4" providerId="LiveId" clId="{9DF955C8-D9A8-4A5D-946B-0C1E5C20D175}" dt="2021-01-08T13:30:45.407" v="71" actId="20577"/>
        <pc:sldMkLst>
          <pc:docMk/>
          <pc:sldMk cId="3101992029" sldId="260"/>
        </pc:sldMkLst>
        <pc:spChg chg="mod">
          <ac:chgData name="Rachel Cunning" userId="d4adfd0da5e798e4" providerId="LiveId" clId="{9DF955C8-D9A8-4A5D-946B-0C1E5C20D175}" dt="2021-01-08T13:30:26.338" v="69" actId="20577"/>
          <ac:spMkLst>
            <pc:docMk/>
            <pc:sldMk cId="3101992029" sldId="260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0:45.407" v="71" actId="20577"/>
          <ac:spMkLst>
            <pc:docMk/>
            <pc:sldMk cId="3101992029" sldId="260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1:13.792" v="81" actId="20577"/>
        <pc:sldMkLst>
          <pc:docMk/>
          <pc:sldMk cId="761157588" sldId="261"/>
        </pc:sldMkLst>
        <pc:spChg chg="mod">
          <ac:chgData name="Rachel Cunning" userId="d4adfd0da5e798e4" providerId="LiveId" clId="{9DF955C8-D9A8-4A5D-946B-0C1E5C20D175}" dt="2021-01-08T13:31:10.003" v="80" actId="20577"/>
          <ac:spMkLst>
            <pc:docMk/>
            <pc:sldMk cId="761157588" sldId="261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1:13.792" v="81" actId="20577"/>
          <ac:spMkLst>
            <pc:docMk/>
            <pc:sldMk cId="761157588" sldId="261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1:37.755" v="88" actId="20577"/>
        <pc:sldMkLst>
          <pc:docMk/>
          <pc:sldMk cId="2745489493" sldId="262"/>
        </pc:sldMkLst>
        <pc:spChg chg="mod">
          <ac:chgData name="Rachel Cunning" userId="d4adfd0da5e798e4" providerId="LiveId" clId="{9DF955C8-D9A8-4A5D-946B-0C1E5C20D175}" dt="2021-01-08T13:31:26.952" v="84" actId="20577"/>
          <ac:spMkLst>
            <pc:docMk/>
            <pc:sldMk cId="2745489493" sldId="262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1:37.755" v="88" actId="20577"/>
          <ac:spMkLst>
            <pc:docMk/>
            <pc:sldMk cId="2745489493" sldId="262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1:55.818" v="98" actId="20577"/>
        <pc:sldMkLst>
          <pc:docMk/>
          <pc:sldMk cId="1568996395" sldId="263"/>
        </pc:sldMkLst>
        <pc:spChg chg="mod">
          <ac:chgData name="Rachel Cunning" userId="d4adfd0da5e798e4" providerId="LiveId" clId="{9DF955C8-D9A8-4A5D-946B-0C1E5C20D175}" dt="2021-01-08T13:31:45.587" v="96" actId="20577"/>
          <ac:spMkLst>
            <pc:docMk/>
            <pc:sldMk cId="1568996395" sldId="263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1:55.818" v="98" actId="20577"/>
          <ac:spMkLst>
            <pc:docMk/>
            <pc:sldMk cId="1568996395" sldId="263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2:17.693" v="106" actId="20577"/>
        <pc:sldMkLst>
          <pc:docMk/>
          <pc:sldMk cId="1320958176" sldId="264"/>
        </pc:sldMkLst>
        <pc:spChg chg="mod">
          <ac:chgData name="Rachel Cunning" userId="d4adfd0da5e798e4" providerId="LiveId" clId="{9DF955C8-D9A8-4A5D-946B-0C1E5C20D175}" dt="2021-01-08T13:32:11.213" v="104" actId="20577"/>
          <ac:spMkLst>
            <pc:docMk/>
            <pc:sldMk cId="1320958176" sldId="264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2:17.693" v="106" actId="20577"/>
          <ac:spMkLst>
            <pc:docMk/>
            <pc:sldMk cId="1320958176" sldId="264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2:41.175" v="120" actId="20577"/>
        <pc:sldMkLst>
          <pc:docMk/>
          <pc:sldMk cId="3224086050" sldId="265"/>
        </pc:sldMkLst>
        <pc:spChg chg="mod">
          <ac:chgData name="Rachel Cunning" userId="d4adfd0da5e798e4" providerId="LiveId" clId="{9DF955C8-D9A8-4A5D-946B-0C1E5C20D175}" dt="2021-01-08T13:32:34.953" v="118" actId="20577"/>
          <ac:spMkLst>
            <pc:docMk/>
            <pc:sldMk cId="3224086050" sldId="265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2:41.175" v="120" actId="20577"/>
          <ac:spMkLst>
            <pc:docMk/>
            <pc:sldMk cId="3224086050" sldId="265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3:01.676" v="132" actId="20577"/>
        <pc:sldMkLst>
          <pc:docMk/>
          <pc:sldMk cId="3545791536" sldId="266"/>
        </pc:sldMkLst>
        <pc:spChg chg="mod">
          <ac:chgData name="Rachel Cunning" userId="d4adfd0da5e798e4" providerId="LiveId" clId="{9DF955C8-D9A8-4A5D-946B-0C1E5C20D175}" dt="2021-01-08T13:32:54.386" v="129" actId="20577"/>
          <ac:spMkLst>
            <pc:docMk/>
            <pc:sldMk cId="3545791536" sldId="266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3:01.676" v="132" actId="20577"/>
          <ac:spMkLst>
            <pc:docMk/>
            <pc:sldMk cId="3545791536" sldId="266"/>
            <ac:spMk id="8" creationId="{0FA6ABBC-0934-499D-B5DD-63B895E8D85F}"/>
          </ac:spMkLst>
        </pc:spChg>
      </pc:sldChg>
      <pc:sldChg chg="modSp add mod">
        <pc:chgData name="Rachel Cunning" userId="d4adfd0da5e798e4" providerId="LiveId" clId="{9DF955C8-D9A8-4A5D-946B-0C1E5C20D175}" dt="2021-01-08T13:33:16.304" v="141" actId="20577"/>
        <pc:sldMkLst>
          <pc:docMk/>
          <pc:sldMk cId="3854568" sldId="267"/>
        </pc:sldMkLst>
        <pc:spChg chg="mod">
          <ac:chgData name="Rachel Cunning" userId="d4adfd0da5e798e4" providerId="LiveId" clId="{9DF955C8-D9A8-4A5D-946B-0C1E5C20D175}" dt="2021-01-08T13:33:10.817" v="139" actId="20577"/>
          <ac:spMkLst>
            <pc:docMk/>
            <pc:sldMk cId="3854568" sldId="267"/>
            <ac:spMk id="2" creationId="{FA98D976-D59B-4DDC-8CD3-AE61325B80FF}"/>
          </ac:spMkLst>
        </pc:spChg>
        <pc:spChg chg="mod">
          <ac:chgData name="Rachel Cunning" userId="d4adfd0da5e798e4" providerId="LiveId" clId="{9DF955C8-D9A8-4A5D-946B-0C1E5C20D175}" dt="2021-01-08T13:33:16.304" v="141" actId="20577"/>
          <ac:spMkLst>
            <pc:docMk/>
            <pc:sldMk cId="3854568" sldId="267"/>
            <ac:spMk id="8" creationId="{0FA6ABBC-0934-499D-B5DD-63B895E8D85F}"/>
          </ac:spMkLst>
        </pc:spChg>
      </pc:sldChg>
      <pc:sldChg chg="addSp delSp modSp new mod modClrScheme chgLayout">
        <pc:chgData name="Rachel Cunning" userId="d4adfd0da5e798e4" providerId="LiveId" clId="{9DF955C8-D9A8-4A5D-946B-0C1E5C20D175}" dt="2021-01-08T13:35:21.329" v="348" actId="114"/>
        <pc:sldMkLst>
          <pc:docMk/>
          <pc:sldMk cId="2414469293" sldId="268"/>
        </pc:sldMkLst>
        <pc:spChg chg="del mod ord">
          <ac:chgData name="Rachel Cunning" userId="d4adfd0da5e798e4" providerId="LiveId" clId="{9DF955C8-D9A8-4A5D-946B-0C1E5C20D175}" dt="2021-01-08T13:33:24.683" v="143" actId="700"/>
          <ac:spMkLst>
            <pc:docMk/>
            <pc:sldMk cId="2414469293" sldId="268"/>
            <ac:spMk id="2" creationId="{EF61A4BE-7428-47A1-8FB9-2AD53E3D1B68}"/>
          </ac:spMkLst>
        </pc:spChg>
        <pc:spChg chg="del mod ord">
          <ac:chgData name="Rachel Cunning" userId="d4adfd0da5e798e4" providerId="LiveId" clId="{9DF955C8-D9A8-4A5D-946B-0C1E5C20D175}" dt="2021-01-08T13:33:24.683" v="143" actId="700"/>
          <ac:spMkLst>
            <pc:docMk/>
            <pc:sldMk cId="2414469293" sldId="268"/>
            <ac:spMk id="3" creationId="{EA756CFC-C849-4112-984B-A97E7E854F55}"/>
          </ac:spMkLst>
        </pc:spChg>
        <pc:spChg chg="add mod ord">
          <ac:chgData name="Rachel Cunning" userId="d4adfd0da5e798e4" providerId="LiveId" clId="{9DF955C8-D9A8-4A5D-946B-0C1E5C20D175}" dt="2021-01-08T13:35:21.329" v="348" actId="114"/>
          <ac:spMkLst>
            <pc:docMk/>
            <pc:sldMk cId="2414469293" sldId="268"/>
            <ac:spMk id="4" creationId="{3FB11375-38D3-4B43-90CD-17C8F6F33EEC}"/>
          </ac:spMkLst>
        </pc:spChg>
        <pc:spChg chg="add del mod ord">
          <ac:chgData name="Rachel Cunning" userId="d4adfd0da5e798e4" providerId="LiveId" clId="{9DF955C8-D9A8-4A5D-946B-0C1E5C20D175}" dt="2021-01-08T13:34:29.944" v="325" actId="478"/>
          <ac:spMkLst>
            <pc:docMk/>
            <pc:sldMk cId="2414469293" sldId="268"/>
            <ac:spMk id="5" creationId="{5C054656-87BF-4F7A-A3F8-B3A958B233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91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28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9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81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880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2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773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96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75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6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34E3-CA27-4221-9A30-38440E04D24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7ADDF9E-DF76-48D4-8464-945EDB975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1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2B51-3D1E-4CE4-848F-3AC459A8C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i-NZ" dirty="0"/>
              <a:t>Vīta Marthae Marchinae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0080C-6696-4856-87B3-5A9EE41C9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i-NZ" dirty="0"/>
              <a:t>Dictatio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92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Octāva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Pater Santolīnus in templō multōs librōs habuit.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Nōna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Pater Santolīnus, autem, dīxit “legere nōn licet!”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Decima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Marchīna librōs legere per sex annōs nōn poterat.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11375-38D3-4B43-90CD-17C8F6F33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912904"/>
          </a:xfrm>
        </p:spPr>
        <p:txBody>
          <a:bodyPr>
            <a:normAutofit/>
          </a:bodyPr>
          <a:lstStyle/>
          <a:p>
            <a:r>
              <a:rPr lang="mi-NZ" sz="3600" dirty="0"/>
              <a:t>...</a:t>
            </a:r>
            <a:r>
              <a:rPr lang="mi-NZ" sz="3600" i="1" dirty="0"/>
              <a:t>et</a:t>
            </a:r>
            <a:r>
              <a:rPr lang="mi-NZ" sz="3600" dirty="0"/>
              <a:t>? </a:t>
            </a:r>
            <a:br>
              <a:rPr lang="mi-NZ" sz="3600" dirty="0"/>
            </a:br>
            <a:br>
              <a:rPr lang="mi-NZ" sz="3600" dirty="0"/>
            </a:br>
            <a:r>
              <a:rPr lang="mi-NZ" sz="3600" dirty="0"/>
              <a:t>Quomodo Marchīna illōs librōs lēgit? Cūr </a:t>
            </a:r>
            <a:r>
              <a:rPr lang="mi-NZ" sz="3600" i="1" dirty="0"/>
              <a:t>tandem</a:t>
            </a:r>
            <a:r>
              <a:rPr lang="mi-NZ" sz="3600" dirty="0"/>
              <a:t> librōs Latīnōs legere Marchīnae licuit?</a:t>
            </a:r>
            <a:br>
              <a:rPr lang="mi-NZ" sz="3600" dirty="0"/>
            </a:br>
            <a:br>
              <a:rPr lang="mi-NZ" sz="3600" dirty="0"/>
            </a:br>
            <a:r>
              <a:rPr lang="mi-NZ" sz="3600" dirty="0"/>
              <a:t>Quid putātis? </a:t>
            </a:r>
            <a:br>
              <a:rPr lang="mi-NZ" sz="3600" dirty="0"/>
            </a:br>
            <a:br>
              <a:rPr lang="mi-NZ" sz="3600" dirty="0"/>
            </a:br>
            <a:r>
              <a:rPr lang="mi-NZ" sz="3600" dirty="0"/>
              <a:t>Scrībite saltem trēs sententiās.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446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EC8B-86F6-4769-A762-E78C7847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Directions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991D3-914E-4BA4-95E6-015039D8E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56522"/>
            <a:ext cx="9603275" cy="424815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sentence will be read three times. Record it to the best of your ability. After the third time, the full sentence will be shown. </a:t>
            </a:r>
          </a:p>
          <a:p>
            <a:r>
              <a:rPr lang="en-US" sz="2400" dirty="0"/>
              <a:t>Make corrections on the line below your recording. You do not have to rewrite the entire sentence, but rewrite the entire word that was incorrect. Use two different colored pens/pencils if you can. Also correct errors in macrons.</a:t>
            </a:r>
          </a:p>
          <a:p>
            <a:r>
              <a:rPr lang="en-US" sz="2400" dirty="0"/>
              <a:t>Meaning will be discussed after the sentence is revealed. </a:t>
            </a:r>
          </a:p>
          <a:p>
            <a:r>
              <a:rPr lang="en-US" sz="2400" dirty="0"/>
              <a:t>As long as you (1) put your name on it and (2) follow these directions, you will get full credit regardless of how many errors you make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68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Prīma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Martha Marchīna erat Catholica vātes quae in Ītaliā nāta 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Secunda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Pater Marchīnae orbiculōs ex sāpōne odōrātō et scōpās vendēbat.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61928D-91C9-4762-80D8-A94974879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86" y="3604404"/>
            <a:ext cx="4412974" cy="23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56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Tertia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Māter Marchīnae mortua est cum Marchīna septem annōs nāta 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9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Quārta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Itaque Marchīna cūrābat frātrēs quia in familiā nōn iam māter erat.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Quīnta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Marchīna magistra optima vidēbātur frātribus et patrī.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8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Sexta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Marchīna plūrēs librōs Latīnōs legere volēbat.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976-D59B-4DDC-8CD3-AE61325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1030726"/>
            <a:ext cx="9265843" cy="1012929"/>
          </a:xfrm>
        </p:spPr>
        <p:txBody>
          <a:bodyPr/>
          <a:lstStyle/>
          <a:p>
            <a:r>
              <a:rPr lang="mi-NZ" b="1" dirty="0"/>
              <a:t>Septima Sententia</a:t>
            </a:r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273F5-51A6-46DC-8AD4-A3191DF223A9}"/>
              </a:ext>
            </a:extLst>
          </p:cNvPr>
          <p:cNvSpPr txBox="1">
            <a:spLocks/>
          </p:cNvSpPr>
          <p:nvPr/>
        </p:nvSpPr>
        <p:spPr>
          <a:xfrm>
            <a:off x="1139687" y="2043655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A6ABBC-0934-499D-B5DD-63B895E8D85F}"/>
              </a:ext>
            </a:extLst>
          </p:cNvPr>
          <p:cNvSpPr txBox="1">
            <a:spLocks/>
          </p:cNvSpPr>
          <p:nvPr/>
        </p:nvSpPr>
        <p:spPr>
          <a:xfrm>
            <a:off x="1139686" y="2416071"/>
            <a:ext cx="9265843" cy="1012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Marchīna, autem, emere librōs non poterat.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5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269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Gallery</vt:lpstr>
      <vt:lpstr>Vīta Marthae Marchinae</vt:lpstr>
      <vt:lpstr>Directions</vt:lpstr>
      <vt:lpstr>Prīma Sententia</vt:lpstr>
      <vt:lpstr>Secunda Sententia</vt:lpstr>
      <vt:lpstr>Tertia Sententia</vt:lpstr>
      <vt:lpstr>Quārta Sententia</vt:lpstr>
      <vt:lpstr>Quīnta Sententia</vt:lpstr>
      <vt:lpstr>Sexta Sententia</vt:lpstr>
      <vt:lpstr>Septima Sententia</vt:lpstr>
      <vt:lpstr>Octāva Sententia</vt:lpstr>
      <vt:lpstr>Nōna Sententia</vt:lpstr>
      <vt:lpstr>Decima Sententia</vt:lpstr>
      <vt:lpstr>...et?   Quomodo Marchīna illōs librōs lēgit? Cūr tandem librōs Latīnōs legere Marchīnae licuit?  Quid putātis?   Scrībite saltem trēs sententiās.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Vīta Marthae Marchinae</dc:title>
  <dc:creator>Rachel Cunning</dc:creator>
  <cp:lastModifiedBy>Rachel Cunning</cp:lastModifiedBy>
  <cp:revision>1</cp:revision>
  <dcterms:created xsi:type="dcterms:W3CDTF">2021-01-08T13:09:12Z</dcterms:created>
  <dcterms:modified xsi:type="dcterms:W3CDTF">2021-01-08T13:35:40Z</dcterms:modified>
</cp:coreProperties>
</file>