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056D2-85DC-4372-9E8E-028831A3F928}" v="28" dt="2021-03-05T13:17:15.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Cunning" userId="d4adfd0da5e798e4" providerId="LiveId" clId="{AB7056D2-85DC-4372-9E8E-028831A3F928}"/>
    <pc:docChg chg="undo custSel addSld modSld sldOrd">
      <pc:chgData name="Rachel Cunning" userId="d4adfd0da5e798e4" providerId="LiveId" clId="{AB7056D2-85DC-4372-9E8E-028831A3F928}" dt="2021-03-05T13:18:27.091" v="1005"/>
      <pc:docMkLst>
        <pc:docMk/>
      </pc:docMkLst>
      <pc:sldChg chg="addSp delSp modSp mod setBg delDesignElem">
        <pc:chgData name="Rachel Cunning" userId="d4adfd0da5e798e4" providerId="LiveId" clId="{AB7056D2-85DC-4372-9E8E-028831A3F928}" dt="2021-03-05T13:01:50.861" v="915" actId="26606"/>
        <pc:sldMkLst>
          <pc:docMk/>
          <pc:sldMk cId="1719456462" sldId="256"/>
        </pc:sldMkLst>
        <pc:spChg chg="mod">
          <ac:chgData name="Rachel Cunning" userId="d4adfd0da5e798e4" providerId="LiveId" clId="{AB7056D2-85DC-4372-9E8E-028831A3F928}" dt="2021-03-05T13:01:50.861" v="915" actId="26606"/>
          <ac:spMkLst>
            <pc:docMk/>
            <pc:sldMk cId="1719456462" sldId="256"/>
            <ac:spMk id="2" creationId="{D9544F8B-ACC0-41BC-AA09-7E4E026176F2}"/>
          </ac:spMkLst>
        </pc:spChg>
        <pc:spChg chg="mod">
          <ac:chgData name="Rachel Cunning" userId="d4adfd0da5e798e4" providerId="LiveId" clId="{AB7056D2-85DC-4372-9E8E-028831A3F928}" dt="2021-03-05T13:01:50.861" v="915" actId="26606"/>
          <ac:spMkLst>
            <pc:docMk/>
            <pc:sldMk cId="1719456462" sldId="256"/>
            <ac:spMk id="3" creationId="{16CDFA76-BE0A-4737-B9AB-0F48D55B0F07}"/>
          </ac:spMkLst>
        </pc:spChg>
        <pc:spChg chg="del">
          <ac:chgData name="Rachel Cunning" userId="d4adfd0da5e798e4" providerId="LiveId" clId="{AB7056D2-85DC-4372-9E8E-028831A3F928}" dt="2021-03-05T12:38:56.628" v="8"/>
          <ac:spMkLst>
            <pc:docMk/>
            <pc:sldMk cId="1719456462" sldId="256"/>
            <ac:spMk id="71" creationId="{71B2258F-86CA-4D4D-8270-BC05FCDEBFB3}"/>
          </ac:spMkLst>
        </pc:spChg>
        <pc:spChg chg="add">
          <ac:chgData name="Rachel Cunning" userId="d4adfd0da5e798e4" providerId="LiveId" clId="{AB7056D2-85DC-4372-9E8E-028831A3F928}" dt="2021-03-05T13:01:50.861" v="915" actId="26606"/>
          <ac:spMkLst>
            <pc:docMk/>
            <pc:sldMk cId="1719456462" sldId="256"/>
            <ac:spMk id="1028" creationId="{A4322390-8B58-46BE-88EB-D9FD30C08743}"/>
          </ac:spMkLst>
        </pc:spChg>
        <pc:picChg chg="mod">
          <ac:chgData name="Rachel Cunning" userId="d4adfd0da5e798e4" providerId="LiveId" clId="{AB7056D2-85DC-4372-9E8E-028831A3F928}" dt="2021-03-05T13:01:50.861" v="915" actId="26606"/>
          <ac:picMkLst>
            <pc:docMk/>
            <pc:sldMk cId="1719456462" sldId="256"/>
            <ac:picMk id="1026" creationId="{34F9A1BD-2CC0-40E4-827F-BF0F6AA00505}"/>
          </ac:picMkLst>
        </pc:picChg>
      </pc:sldChg>
      <pc:sldChg chg="delSp modSp mod">
        <pc:chgData name="Rachel Cunning" userId="d4adfd0da5e798e4" providerId="LiveId" clId="{AB7056D2-85DC-4372-9E8E-028831A3F928}" dt="2021-03-05T13:01:56.083" v="916" actId="404"/>
        <pc:sldMkLst>
          <pc:docMk/>
          <pc:sldMk cId="2762632806" sldId="257"/>
        </pc:sldMkLst>
        <pc:spChg chg="mod">
          <ac:chgData name="Rachel Cunning" userId="d4adfd0da5e798e4" providerId="LiveId" clId="{AB7056D2-85DC-4372-9E8E-028831A3F928}" dt="2021-03-05T13:01:56.083" v="916" actId="404"/>
          <ac:spMkLst>
            <pc:docMk/>
            <pc:sldMk cId="2762632806" sldId="257"/>
            <ac:spMk id="2" creationId="{2FB27653-6189-49AC-A1C3-BC78B440CA2B}"/>
          </ac:spMkLst>
        </pc:spChg>
        <pc:spChg chg="del">
          <ac:chgData name="Rachel Cunning" userId="d4adfd0da5e798e4" providerId="LiveId" clId="{AB7056D2-85DC-4372-9E8E-028831A3F928}" dt="2021-03-05T12:38:21.583" v="3" actId="478"/>
          <ac:spMkLst>
            <pc:docMk/>
            <pc:sldMk cId="2762632806" sldId="257"/>
            <ac:spMk id="3" creationId="{43F2849A-D289-4793-807D-04C7FDAB2CD0}"/>
          </ac:spMkLst>
        </pc:spChg>
      </pc:sldChg>
      <pc:sldChg chg="addSp delSp modSp new mod modClrScheme chgLayout">
        <pc:chgData name="Rachel Cunning" userId="d4adfd0da5e798e4" providerId="LiveId" clId="{AB7056D2-85DC-4372-9E8E-028831A3F928}" dt="2021-03-05T13:00:52.864" v="882" actId="27636"/>
        <pc:sldMkLst>
          <pc:docMk/>
          <pc:sldMk cId="2038661633" sldId="258"/>
        </pc:sldMkLst>
        <pc:spChg chg="del mod ord">
          <ac:chgData name="Rachel Cunning" userId="d4adfd0da5e798e4" providerId="LiveId" clId="{AB7056D2-85DC-4372-9E8E-028831A3F928}" dt="2021-03-05T12:38:48.341" v="6" actId="700"/>
          <ac:spMkLst>
            <pc:docMk/>
            <pc:sldMk cId="2038661633" sldId="258"/>
            <ac:spMk id="2" creationId="{92D9F2A5-5C2C-4FD9-AFCD-04F809A1293E}"/>
          </ac:spMkLst>
        </pc:spChg>
        <pc:spChg chg="del">
          <ac:chgData name="Rachel Cunning" userId="d4adfd0da5e798e4" providerId="LiveId" clId="{AB7056D2-85DC-4372-9E8E-028831A3F928}" dt="2021-03-05T12:38:48.341" v="6" actId="700"/>
          <ac:spMkLst>
            <pc:docMk/>
            <pc:sldMk cId="2038661633" sldId="258"/>
            <ac:spMk id="3" creationId="{C74D0A16-9FA5-447B-8330-55D7EE4DF1B4}"/>
          </ac:spMkLst>
        </pc:spChg>
        <pc:spChg chg="add mod ord">
          <ac:chgData name="Rachel Cunning" userId="d4adfd0da5e798e4" providerId="LiveId" clId="{AB7056D2-85DC-4372-9E8E-028831A3F928}" dt="2021-03-05T13:00:52.444" v="880"/>
          <ac:spMkLst>
            <pc:docMk/>
            <pc:sldMk cId="2038661633" sldId="258"/>
            <ac:spMk id="4" creationId="{79DEF19D-ED9C-4498-81B9-FF519C181AFA}"/>
          </ac:spMkLst>
        </pc:spChg>
        <pc:spChg chg="add mod ord">
          <ac:chgData name="Rachel Cunning" userId="d4adfd0da5e798e4" providerId="LiveId" clId="{AB7056D2-85DC-4372-9E8E-028831A3F928}" dt="2021-03-05T13:00:52.864" v="882" actId="27636"/>
          <ac:spMkLst>
            <pc:docMk/>
            <pc:sldMk cId="2038661633" sldId="258"/>
            <ac:spMk id="5" creationId="{255C1610-2BE9-41AC-AC70-47734B147AEA}"/>
          </ac:spMkLst>
        </pc:spChg>
      </pc:sldChg>
      <pc:sldChg chg="addSp delSp modSp new mod setBg modClrScheme chgLayout">
        <pc:chgData name="Rachel Cunning" userId="d4adfd0da5e798e4" providerId="LiveId" clId="{AB7056D2-85DC-4372-9E8E-028831A3F928}" dt="2021-03-05T13:02:20.652" v="919" actId="403"/>
        <pc:sldMkLst>
          <pc:docMk/>
          <pc:sldMk cId="1296656589" sldId="259"/>
        </pc:sldMkLst>
        <pc:spChg chg="add del mod ord">
          <ac:chgData name="Rachel Cunning" userId="d4adfd0da5e798e4" providerId="LiveId" clId="{AB7056D2-85DC-4372-9E8E-028831A3F928}" dt="2021-03-05T13:02:18.012" v="917" actId="26606"/>
          <ac:spMkLst>
            <pc:docMk/>
            <pc:sldMk cId="1296656589" sldId="259"/>
            <ac:spMk id="2" creationId="{91D29C10-D1D8-4FF4-8444-0B017F9544EA}"/>
          </ac:spMkLst>
        </pc:spChg>
        <pc:spChg chg="add del mod ord">
          <ac:chgData name="Rachel Cunning" userId="d4adfd0da5e798e4" providerId="LiveId" clId="{AB7056D2-85DC-4372-9E8E-028831A3F928}" dt="2021-03-05T13:02:20.652" v="919" actId="403"/>
          <ac:spMkLst>
            <pc:docMk/>
            <pc:sldMk cId="1296656589" sldId="259"/>
            <ac:spMk id="3" creationId="{CC9FDBB0-D02D-48AE-B5F8-62FD9F86D134}"/>
          </ac:spMkLst>
        </pc:spChg>
        <pc:spChg chg="add del mod ord">
          <ac:chgData name="Rachel Cunning" userId="d4adfd0da5e798e4" providerId="LiveId" clId="{AB7056D2-85DC-4372-9E8E-028831A3F928}" dt="2021-03-05T12:43:01.866" v="688" actId="700"/>
          <ac:spMkLst>
            <pc:docMk/>
            <pc:sldMk cId="1296656589" sldId="259"/>
            <ac:spMk id="4" creationId="{E71F73B7-A5B3-467B-81EE-548E56C0B122}"/>
          </ac:spMkLst>
        </pc:spChg>
        <pc:spChg chg="add del mod ord">
          <ac:chgData name="Rachel Cunning" userId="d4adfd0da5e798e4" providerId="LiveId" clId="{AB7056D2-85DC-4372-9E8E-028831A3F928}" dt="2021-03-05T12:43:01.866" v="688" actId="700"/>
          <ac:spMkLst>
            <pc:docMk/>
            <pc:sldMk cId="1296656589" sldId="259"/>
            <ac:spMk id="5" creationId="{05072892-F11A-4783-B702-BC4F136648B7}"/>
          </ac:spMkLst>
        </pc:spChg>
        <pc:spChg chg="add del mod ord">
          <ac:chgData name="Rachel Cunning" userId="d4adfd0da5e798e4" providerId="LiveId" clId="{AB7056D2-85DC-4372-9E8E-028831A3F928}" dt="2021-03-05T12:43:01.866" v="688" actId="700"/>
          <ac:spMkLst>
            <pc:docMk/>
            <pc:sldMk cId="1296656589" sldId="259"/>
            <ac:spMk id="6" creationId="{53404D04-01A7-4A21-A9AE-A6B76DF627BC}"/>
          </ac:spMkLst>
        </pc:spChg>
        <pc:spChg chg="add">
          <ac:chgData name="Rachel Cunning" userId="d4adfd0da5e798e4" providerId="LiveId" clId="{AB7056D2-85DC-4372-9E8E-028831A3F928}" dt="2021-03-05T13:02:18.012" v="917" actId="26606"/>
          <ac:spMkLst>
            <pc:docMk/>
            <pc:sldMk cId="1296656589" sldId="259"/>
            <ac:spMk id="12" creationId="{4FA533C5-33E3-4611-AF9F-72811D8B26A6}"/>
          </ac:spMkLst>
        </pc:spChg>
        <pc:spChg chg="add">
          <ac:chgData name="Rachel Cunning" userId="d4adfd0da5e798e4" providerId="LiveId" clId="{AB7056D2-85DC-4372-9E8E-028831A3F928}" dt="2021-03-05T13:02:18.012" v="917" actId="26606"/>
          <ac:spMkLst>
            <pc:docMk/>
            <pc:sldMk cId="1296656589" sldId="259"/>
            <ac:spMk id="18" creationId="{87F0FDC4-AD8C-47D9-9131-623C98ADB0AE}"/>
          </ac:spMkLst>
        </pc:spChg>
        <pc:spChg chg="add">
          <ac:chgData name="Rachel Cunning" userId="d4adfd0da5e798e4" providerId="LiveId" clId="{AB7056D2-85DC-4372-9E8E-028831A3F928}" dt="2021-03-05T13:02:18.012" v="917" actId="26606"/>
          <ac:spMkLst>
            <pc:docMk/>
            <pc:sldMk cId="1296656589" sldId="259"/>
            <ac:spMk id="20" creationId="{E6A222EB-A81E-4238-B08D-AAB1828C8E0B}"/>
          </ac:spMkLst>
        </pc:spChg>
        <pc:spChg chg="add">
          <ac:chgData name="Rachel Cunning" userId="d4adfd0da5e798e4" providerId="LiveId" clId="{AB7056D2-85DC-4372-9E8E-028831A3F928}" dt="2021-03-05T13:02:18.012" v="917" actId="26606"/>
          <ac:spMkLst>
            <pc:docMk/>
            <pc:sldMk cId="1296656589" sldId="259"/>
            <ac:spMk id="22" creationId="{E014676C-074B-475A-8346-9C901C86CB97}"/>
          </ac:spMkLst>
        </pc:spChg>
        <pc:picChg chg="add">
          <ac:chgData name="Rachel Cunning" userId="d4adfd0da5e798e4" providerId="LiveId" clId="{AB7056D2-85DC-4372-9E8E-028831A3F928}" dt="2021-03-05T13:02:18.012" v="917" actId="26606"/>
          <ac:picMkLst>
            <pc:docMk/>
            <pc:sldMk cId="1296656589" sldId="259"/>
            <ac:picMk id="8" creationId="{91B28F63-CF00-448F-B141-FE33C33B1891}"/>
          </ac:picMkLst>
        </pc:picChg>
        <pc:picChg chg="add">
          <ac:chgData name="Rachel Cunning" userId="d4adfd0da5e798e4" providerId="LiveId" clId="{AB7056D2-85DC-4372-9E8E-028831A3F928}" dt="2021-03-05T13:02:18.012" v="917" actId="26606"/>
          <ac:picMkLst>
            <pc:docMk/>
            <pc:sldMk cId="1296656589" sldId="259"/>
            <ac:picMk id="10" creationId="{2AE609E2-8522-44E4-9077-980E5BCF3E14}"/>
          </ac:picMkLst>
        </pc:picChg>
        <pc:picChg chg="add">
          <ac:chgData name="Rachel Cunning" userId="d4adfd0da5e798e4" providerId="LiveId" clId="{AB7056D2-85DC-4372-9E8E-028831A3F928}" dt="2021-03-05T13:02:18.012" v="917" actId="26606"/>
          <ac:picMkLst>
            <pc:docMk/>
            <pc:sldMk cId="1296656589" sldId="259"/>
            <ac:picMk id="14" creationId="{8949AD42-25FD-4C3D-9EEE-B7FEC5809988}"/>
          </ac:picMkLst>
        </pc:picChg>
        <pc:picChg chg="add">
          <ac:chgData name="Rachel Cunning" userId="d4adfd0da5e798e4" providerId="LiveId" clId="{AB7056D2-85DC-4372-9E8E-028831A3F928}" dt="2021-03-05T13:02:18.012" v="917" actId="26606"/>
          <ac:picMkLst>
            <pc:docMk/>
            <pc:sldMk cId="1296656589" sldId="259"/>
            <ac:picMk id="16" creationId="{6AC7D913-60B7-4603-881B-831DA5D3A940}"/>
          </ac:picMkLst>
        </pc:picChg>
        <pc:cxnChg chg="add">
          <ac:chgData name="Rachel Cunning" userId="d4adfd0da5e798e4" providerId="LiveId" clId="{AB7056D2-85DC-4372-9E8E-028831A3F928}" dt="2021-03-05T13:02:18.012" v="917" actId="26606"/>
          <ac:cxnSpMkLst>
            <pc:docMk/>
            <pc:sldMk cId="1296656589" sldId="259"/>
            <ac:cxnSpMk id="24" creationId="{179C4C8E-197B-4679-AE96-B5147F971C90}"/>
          </ac:cxnSpMkLst>
        </pc:cxnChg>
      </pc:sldChg>
      <pc:sldChg chg="addSp delSp modSp new mod setBg addAnim delAnim delDesignElem modNotesTx">
        <pc:chgData name="Rachel Cunning" userId="d4adfd0da5e798e4" providerId="LiveId" clId="{AB7056D2-85DC-4372-9E8E-028831A3F928}" dt="2021-03-05T13:06:24.290" v="968" actId="207"/>
        <pc:sldMkLst>
          <pc:docMk/>
          <pc:sldMk cId="1728326507" sldId="260"/>
        </pc:sldMkLst>
        <pc:spChg chg="mod ord">
          <ac:chgData name="Rachel Cunning" userId="d4adfd0da5e798e4" providerId="LiveId" clId="{AB7056D2-85DC-4372-9E8E-028831A3F928}" dt="2021-03-05T13:06:24.290" v="968" actId="207"/>
          <ac:spMkLst>
            <pc:docMk/>
            <pc:sldMk cId="1728326507" sldId="260"/>
            <ac:spMk id="2" creationId="{19FA616D-545D-4DDC-A09D-56A0EA462438}"/>
          </ac:spMkLst>
        </pc:spChg>
        <pc:spChg chg="del">
          <ac:chgData name="Rachel Cunning" userId="d4adfd0da5e798e4" providerId="LiveId" clId="{AB7056D2-85DC-4372-9E8E-028831A3F928}" dt="2021-03-05T12:45:41.767" v="768" actId="478"/>
          <ac:spMkLst>
            <pc:docMk/>
            <pc:sldMk cId="1728326507" sldId="260"/>
            <ac:spMk id="3" creationId="{AE2A6C67-7605-4458-8122-9D826DB47FB9}"/>
          </ac:spMkLst>
        </pc:spChg>
        <pc:spChg chg="add del">
          <ac:chgData name="Rachel Cunning" userId="d4adfd0da5e798e4" providerId="LiveId" clId="{AB7056D2-85DC-4372-9E8E-028831A3F928}" dt="2021-03-05T12:53:25.343" v="796"/>
          <ac:spMkLst>
            <pc:docMk/>
            <pc:sldMk cId="1728326507" sldId="260"/>
            <ac:spMk id="73" creationId="{F277FA25-B6B8-44CA-B095-1BC1FD600997}"/>
          </ac:spMkLst>
        </pc:spChg>
        <pc:spChg chg="add del">
          <ac:chgData name="Rachel Cunning" userId="d4adfd0da5e798e4" providerId="LiveId" clId="{AB7056D2-85DC-4372-9E8E-028831A3F928}" dt="2021-03-05T12:53:25.343" v="796"/>
          <ac:spMkLst>
            <pc:docMk/>
            <pc:sldMk cId="1728326507" sldId="260"/>
            <ac:spMk id="75" creationId="{F160911A-F75F-4376-B588-A5D201AE4C4E}"/>
          </ac:spMkLst>
        </pc:spChg>
        <pc:spChg chg="add del">
          <ac:chgData name="Rachel Cunning" userId="d4adfd0da5e798e4" providerId="LiveId" clId="{AB7056D2-85DC-4372-9E8E-028831A3F928}" dt="2021-03-05T13:06:13.949" v="965" actId="26606"/>
          <ac:spMkLst>
            <pc:docMk/>
            <pc:sldMk cId="1728326507" sldId="260"/>
            <ac:spMk id="77" creationId="{989BE678-777B-482A-A616-FEDC47B162E5}"/>
          </ac:spMkLst>
        </pc:spChg>
        <pc:spChg chg="add del">
          <ac:chgData name="Rachel Cunning" userId="d4adfd0da5e798e4" providerId="LiveId" clId="{AB7056D2-85DC-4372-9E8E-028831A3F928}" dt="2021-03-05T13:06:13.949" v="965" actId="26606"/>
          <ac:spMkLst>
            <pc:docMk/>
            <pc:sldMk cId="1728326507" sldId="260"/>
            <ac:spMk id="83" creationId="{D28BE0C3-2102-4820-B88B-A448B1840D14}"/>
          </ac:spMkLst>
        </pc:spChg>
        <pc:spChg chg="add del">
          <ac:chgData name="Rachel Cunning" userId="d4adfd0da5e798e4" providerId="LiveId" clId="{AB7056D2-85DC-4372-9E8E-028831A3F928}" dt="2021-03-05T13:06:13.949" v="965" actId="26606"/>
          <ac:spMkLst>
            <pc:docMk/>
            <pc:sldMk cId="1728326507" sldId="260"/>
            <ac:spMk id="85" creationId="{A4322390-8B58-46BE-88EB-D9FD30C08743}"/>
          </ac:spMkLst>
        </pc:spChg>
        <pc:spChg chg="add del">
          <ac:chgData name="Rachel Cunning" userId="d4adfd0da5e798e4" providerId="LiveId" clId="{AB7056D2-85DC-4372-9E8E-028831A3F928}" dt="2021-03-05T13:00:44.875" v="879"/>
          <ac:spMkLst>
            <pc:docMk/>
            <pc:sldMk cId="1728326507" sldId="260"/>
            <ac:spMk id="2054" creationId="{7FFDBF4A-259A-401B-A221-D9B92EBD7B57}"/>
          </ac:spMkLst>
        </pc:spChg>
        <pc:spChg chg="add del">
          <ac:chgData name="Rachel Cunning" userId="d4adfd0da5e798e4" providerId="LiveId" clId="{AB7056D2-85DC-4372-9E8E-028831A3F928}" dt="2021-03-05T13:00:44.875" v="879"/>
          <ac:spMkLst>
            <pc:docMk/>
            <pc:sldMk cId="1728326507" sldId="260"/>
            <ac:spMk id="2055" creationId="{D7FC5566-B695-42D2-BD64-921BEFB76AD7}"/>
          </ac:spMkLst>
        </pc:spChg>
        <pc:spChg chg="add">
          <ac:chgData name="Rachel Cunning" userId="d4adfd0da5e798e4" providerId="LiveId" clId="{AB7056D2-85DC-4372-9E8E-028831A3F928}" dt="2021-03-05T13:06:14.048" v="966" actId="26606"/>
          <ac:spMkLst>
            <pc:docMk/>
            <pc:sldMk cId="1728326507" sldId="260"/>
            <ac:spMk id="2061" creationId="{989BE678-777B-482A-A616-FEDC47B162E5}"/>
          </ac:spMkLst>
        </pc:spChg>
        <pc:spChg chg="add">
          <ac:chgData name="Rachel Cunning" userId="d4adfd0da5e798e4" providerId="LiveId" clId="{AB7056D2-85DC-4372-9E8E-028831A3F928}" dt="2021-03-05T13:06:14.048" v="966" actId="26606"/>
          <ac:spMkLst>
            <pc:docMk/>
            <pc:sldMk cId="1728326507" sldId="260"/>
            <ac:spMk id="2064" creationId="{D28BE0C3-2102-4820-B88B-A448B1840D14}"/>
          </ac:spMkLst>
        </pc:spChg>
        <pc:picChg chg="add del">
          <ac:chgData name="Rachel Cunning" userId="d4adfd0da5e798e4" providerId="LiveId" clId="{AB7056D2-85DC-4372-9E8E-028831A3F928}" dt="2021-03-05T13:06:13.949" v="965" actId="26606"/>
          <ac:picMkLst>
            <pc:docMk/>
            <pc:sldMk cId="1728326507" sldId="260"/>
            <ac:picMk id="79" creationId="{CF1EB4BD-9C7E-4AA3-9681-C7EB0DA6250B}"/>
          </ac:picMkLst>
        </pc:picChg>
        <pc:picChg chg="add del">
          <ac:chgData name="Rachel Cunning" userId="d4adfd0da5e798e4" providerId="LiveId" clId="{AB7056D2-85DC-4372-9E8E-028831A3F928}" dt="2021-03-05T13:06:13.949" v="965" actId="26606"/>
          <ac:picMkLst>
            <pc:docMk/>
            <pc:sldMk cId="1728326507" sldId="260"/>
            <ac:picMk id="81" creationId="{94AAE3AA-3759-4D28-B0EF-575F25A5146C}"/>
          </ac:picMkLst>
        </pc:picChg>
        <pc:picChg chg="add del">
          <ac:chgData name="Rachel Cunning" userId="d4adfd0da5e798e4" providerId="LiveId" clId="{AB7056D2-85DC-4372-9E8E-028831A3F928}" dt="2021-03-05T12:50:14.434" v="774"/>
          <ac:picMkLst>
            <pc:docMk/>
            <pc:sldMk cId="1728326507" sldId="260"/>
            <ac:picMk id="2050" creationId="{68D32076-B508-4A34-9514-6D8E48C844CF}"/>
          </ac:picMkLst>
        </pc:picChg>
        <pc:picChg chg="add mod">
          <ac:chgData name="Rachel Cunning" userId="d4adfd0da5e798e4" providerId="LiveId" clId="{AB7056D2-85DC-4372-9E8E-028831A3F928}" dt="2021-03-05T13:06:14.048" v="966" actId="26606"/>
          <ac:picMkLst>
            <pc:docMk/>
            <pc:sldMk cId="1728326507" sldId="260"/>
            <ac:picMk id="2052" creationId="{580B0DDB-9D6B-4626-94A6-B876A5E9F0E2}"/>
          </ac:picMkLst>
        </pc:picChg>
        <pc:picChg chg="add del">
          <ac:chgData name="Rachel Cunning" userId="d4adfd0da5e798e4" providerId="LiveId" clId="{AB7056D2-85DC-4372-9E8E-028831A3F928}" dt="2021-03-05T13:06:13.949" v="965" actId="26606"/>
          <ac:picMkLst>
            <pc:docMk/>
            <pc:sldMk cId="1728326507" sldId="260"/>
            <ac:picMk id="2056" creationId="{DF19BAF3-7E20-4B9D-B544-BABAEEA1FA75}"/>
          </ac:picMkLst>
        </pc:picChg>
        <pc:picChg chg="add del">
          <ac:chgData name="Rachel Cunning" userId="d4adfd0da5e798e4" providerId="LiveId" clId="{AB7056D2-85DC-4372-9E8E-028831A3F928}" dt="2021-03-05T13:06:13.949" v="965" actId="26606"/>
          <ac:picMkLst>
            <pc:docMk/>
            <pc:sldMk cId="1728326507" sldId="260"/>
            <ac:picMk id="2057" creationId="{950648F4-ABCD-4DF0-8641-76CFB2354721}"/>
          </ac:picMkLst>
        </pc:picChg>
        <pc:picChg chg="add">
          <ac:chgData name="Rachel Cunning" userId="d4adfd0da5e798e4" providerId="LiveId" clId="{AB7056D2-85DC-4372-9E8E-028831A3F928}" dt="2021-03-05T13:06:14.048" v="966" actId="26606"/>
          <ac:picMkLst>
            <pc:docMk/>
            <pc:sldMk cId="1728326507" sldId="260"/>
            <ac:picMk id="2059" creationId="{DF19BAF3-7E20-4B9D-B544-BABAEEA1FA75}"/>
          </ac:picMkLst>
        </pc:picChg>
        <pc:picChg chg="add">
          <ac:chgData name="Rachel Cunning" userId="d4adfd0da5e798e4" providerId="LiveId" clId="{AB7056D2-85DC-4372-9E8E-028831A3F928}" dt="2021-03-05T13:06:14.048" v="966" actId="26606"/>
          <ac:picMkLst>
            <pc:docMk/>
            <pc:sldMk cId="1728326507" sldId="260"/>
            <ac:picMk id="2060" creationId="{950648F4-ABCD-4DF0-8641-76CFB2354721}"/>
          </ac:picMkLst>
        </pc:picChg>
        <pc:picChg chg="add">
          <ac:chgData name="Rachel Cunning" userId="d4adfd0da5e798e4" providerId="LiveId" clId="{AB7056D2-85DC-4372-9E8E-028831A3F928}" dt="2021-03-05T13:06:14.048" v="966" actId="26606"/>
          <ac:picMkLst>
            <pc:docMk/>
            <pc:sldMk cId="1728326507" sldId="260"/>
            <ac:picMk id="2062" creationId="{CF1EB4BD-9C7E-4AA3-9681-C7EB0DA6250B}"/>
          </ac:picMkLst>
        </pc:picChg>
        <pc:picChg chg="add">
          <ac:chgData name="Rachel Cunning" userId="d4adfd0da5e798e4" providerId="LiveId" clId="{AB7056D2-85DC-4372-9E8E-028831A3F928}" dt="2021-03-05T13:06:14.048" v="966" actId="26606"/>
          <ac:picMkLst>
            <pc:docMk/>
            <pc:sldMk cId="1728326507" sldId="260"/>
            <ac:picMk id="2063" creationId="{94AAE3AA-3759-4D28-B0EF-575F25A5146C}"/>
          </ac:picMkLst>
        </pc:picChg>
      </pc:sldChg>
      <pc:sldChg chg="addSp delSp modSp new mod modClrScheme chgLayout">
        <pc:chgData name="Rachel Cunning" userId="d4adfd0da5e798e4" providerId="LiveId" clId="{AB7056D2-85DC-4372-9E8E-028831A3F928}" dt="2021-03-05T13:03:48.957" v="924" actId="207"/>
        <pc:sldMkLst>
          <pc:docMk/>
          <pc:sldMk cId="3778802779" sldId="261"/>
        </pc:sldMkLst>
        <pc:spChg chg="mod ord">
          <ac:chgData name="Rachel Cunning" userId="d4adfd0da5e798e4" providerId="LiveId" clId="{AB7056D2-85DC-4372-9E8E-028831A3F928}" dt="2021-03-05T13:03:14.933" v="920" actId="700"/>
          <ac:spMkLst>
            <pc:docMk/>
            <pc:sldMk cId="3778802779" sldId="261"/>
            <ac:spMk id="2" creationId="{FCBD88ED-469B-4111-B2B5-8B029DBD5997}"/>
          </ac:spMkLst>
        </pc:spChg>
        <pc:spChg chg="del">
          <ac:chgData name="Rachel Cunning" userId="d4adfd0da5e798e4" providerId="LiveId" clId="{AB7056D2-85DC-4372-9E8E-028831A3F928}" dt="2021-03-05T12:53:15.674" v="793" actId="478"/>
          <ac:spMkLst>
            <pc:docMk/>
            <pc:sldMk cId="3778802779" sldId="261"/>
            <ac:spMk id="3" creationId="{03C7751E-E49F-408B-83D6-0D3E7867E9E7}"/>
          </ac:spMkLst>
        </pc:spChg>
        <pc:spChg chg="add mod ord">
          <ac:chgData name="Rachel Cunning" userId="d4adfd0da5e798e4" providerId="LiveId" clId="{AB7056D2-85DC-4372-9E8E-028831A3F928}" dt="2021-03-05T13:03:48.957" v="924" actId="207"/>
          <ac:spMkLst>
            <pc:docMk/>
            <pc:sldMk cId="3778802779" sldId="261"/>
            <ac:spMk id="4" creationId="{A94865F1-B47D-4768-A50B-06D4B18C701D}"/>
          </ac:spMkLst>
        </pc:spChg>
      </pc:sldChg>
      <pc:sldChg chg="addSp delSp modSp new mod setBg modClrScheme modAnim chgLayout modNotesTx">
        <pc:chgData name="Rachel Cunning" userId="d4adfd0da5e798e4" providerId="LiveId" clId="{AB7056D2-85DC-4372-9E8E-028831A3F928}" dt="2021-03-05T13:05:04.995" v="961"/>
        <pc:sldMkLst>
          <pc:docMk/>
          <pc:sldMk cId="2810379086" sldId="262"/>
        </pc:sldMkLst>
        <pc:spChg chg="del mod ord">
          <ac:chgData name="Rachel Cunning" userId="d4adfd0da5e798e4" providerId="LiveId" clId="{AB7056D2-85DC-4372-9E8E-028831A3F928}" dt="2021-03-05T12:55:53.943" v="873" actId="700"/>
          <ac:spMkLst>
            <pc:docMk/>
            <pc:sldMk cId="2810379086" sldId="262"/>
            <ac:spMk id="2" creationId="{B935421B-89A2-45DC-8198-9F684C11B47D}"/>
          </ac:spMkLst>
        </pc:spChg>
        <pc:spChg chg="del">
          <ac:chgData name="Rachel Cunning" userId="d4adfd0da5e798e4" providerId="LiveId" clId="{AB7056D2-85DC-4372-9E8E-028831A3F928}" dt="2021-03-05T12:55:53.943" v="873" actId="700"/>
          <ac:spMkLst>
            <pc:docMk/>
            <pc:sldMk cId="2810379086" sldId="262"/>
            <ac:spMk id="3" creationId="{9DD7FF4E-AF5A-4D19-B9C1-472D1D3EB4B2}"/>
          </ac:spMkLst>
        </pc:spChg>
        <pc:spChg chg="add mod ord">
          <ac:chgData name="Rachel Cunning" userId="d4adfd0da5e798e4" providerId="LiveId" clId="{AB7056D2-85DC-4372-9E8E-028831A3F928}" dt="2021-03-05T13:04:34.166" v="929" actId="1076"/>
          <ac:spMkLst>
            <pc:docMk/>
            <pc:sldMk cId="2810379086" sldId="262"/>
            <ac:spMk id="4" creationId="{064ED6F1-9E2F-45B8-B9C4-16972C57E1AA}"/>
          </ac:spMkLst>
        </pc:spChg>
        <pc:spChg chg="add mod">
          <ac:chgData name="Rachel Cunning" userId="d4adfd0da5e798e4" providerId="LiveId" clId="{AB7056D2-85DC-4372-9E8E-028831A3F928}" dt="2021-03-05T13:04:58.156" v="960" actId="1076"/>
          <ac:spMkLst>
            <pc:docMk/>
            <pc:sldMk cId="2810379086" sldId="262"/>
            <ac:spMk id="5" creationId="{7D706CE4-3262-4529-8E46-9B113C2ED47F}"/>
          </ac:spMkLst>
        </pc:spChg>
        <pc:spChg chg="add">
          <ac:chgData name="Rachel Cunning" userId="d4adfd0da5e798e4" providerId="LiveId" clId="{AB7056D2-85DC-4372-9E8E-028831A3F928}" dt="2021-03-05T13:01:09.543" v="886" actId="26606"/>
          <ac:spMkLst>
            <pc:docMk/>
            <pc:sldMk cId="2810379086" sldId="262"/>
            <ac:spMk id="75" creationId="{989BE678-777B-482A-A616-FEDC47B162E5}"/>
          </ac:spMkLst>
        </pc:spChg>
        <pc:spChg chg="add">
          <ac:chgData name="Rachel Cunning" userId="d4adfd0da5e798e4" providerId="LiveId" clId="{AB7056D2-85DC-4372-9E8E-028831A3F928}" dt="2021-03-05T13:01:09.543" v="886" actId="26606"/>
          <ac:spMkLst>
            <pc:docMk/>
            <pc:sldMk cId="2810379086" sldId="262"/>
            <ac:spMk id="81" creationId="{D28BE0C3-2102-4820-B88B-A448B1840D14}"/>
          </ac:spMkLst>
        </pc:spChg>
        <pc:spChg chg="add">
          <ac:chgData name="Rachel Cunning" userId="d4adfd0da5e798e4" providerId="LiveId" clId="{AB7056D2-85DC-4372-9E8E-028831A3F928}" dt="2021-03-05T13:01:09.543" v="886" actId="26606"/>
          <ac:spMkLst>
            <pc:docMk/>
            <pc:sldMk cId="2810379086" sldId="262"/>
            <ac:spMk id="83" creationId="{C6A81905-F480-46A4-BC10-215D24EA1AE6}"/>
          </ac:spMkLst>
        </pc:spChg>
        <pc:spChg chg="add">
          <ac:chgData name="Rachel Cunning" userId="d4adfd0da5e798e4" providerId="LiveId" clId="{AB7056D2-85DC-4372-9E8E-028831A3F928}" dt="2021-03-05T13:01:09.543" v="886" actId="26606"/>
          <ac:spMkLst>
            <pc:docMk/>
            <pc:sldMk cId="2810379086" sldId="262"/>
            <ac:spMk id="85" creationId="{36FD4D9D-3784-41E8-8405-A42B72F51331}"/>
          </ac:spMkLst>
        </pc:spChg>
        <pc:spChg chg="add">
          <ac:chgData name="Rachel Cunning" userId="d4adfd0da5e798e4" providerId="LiveId" clId="{AB7056D2-85DC-4372-9E8E-028831A3F928}" dt="2021-03-05T13:01:09.543" v="886" actId="26606"/>
          <ac:spMkLst>
            <pc:docMk/>
            <pc:sldMk cId="2810379086" sldId="262"/>
            <ac:spMk id="87" creationId="{60817A52-B891-4228-A61E-0C0A57632DDA}"/>
          </ac:spMkLst>
        </pc:spChg>
        <pc:picChg chg="add">
          <ac:chgData name="Rachel Cunning" userId="d4adfd0da5e798e4" providerId="LiveId" clId="{AB7056D2-85DC-4372-9E8E-028831A3F928}" dt="2021-03-05T13:01:09.543" v="886" actId="26606"/>
          <ac:picMkLst>
            <pc:docMk/>
            <pc:sldMk cId="2810379086" sldId="262"/>
            <ac:picMk id="71" creationId="{DF19BAF3-7E20-4B9D-B544-BABAEEA1FA75}"/>
          </ac:picMkLst>
        </pc:picChg>
        <pc:picChg chg="add">
          <ac:chgData name="Rachel Cunning" userId="d4adfd0da5e798e4" providerId="LiveId" clId="{AB7056D2-85DC-4372-9E8E-028831A3F928}" dt="2021-03-05T13:01:09.543" v="886" actId="26606"/>
          <ac:picMkLst>
            <pc:docMk/>
            <pc:sldMk cId="2810379086" sldId="262"/>
            <ac:picMk id="73" creationId="{950648F4-ABCD-4DF0-8641-76CFB2354721}"/>
          </ac:picMkLst>
        </pc:picChg>
        <pc:picChg chg="add">
          <ac:chgData name="Rachel Cunning" userId="d4adfd0da5e798e4" providerId="LiveId" clId="{AB7056D2-85DC-4372-9E8E-028831A3F928}" dt="2021-03-05T13:01:09.543" v="886" actId="26606"/>
          <ac:picMkLst>
            <pc:docMk/>
            <pc:sldMk cId="2810379086" sldId="262"/>
            <ac:picMk id="77" creationId="{CF1EB4BD-9C7E-4AA3-9681-C7EB0DA6250B}"/>
          </ac:picMkLst>
        </pc:picChg>
        <pc:picChg chg="add">
          <ac:chgData name="Rachel Cunning" userId="d4adfd0da5e798e4" providerId="LiveId" clId="{AB7056D2-85DC-4372-9E8E-028831A3F928}" dt="2021-03-05T13:01:09.543" v="886" actId="26606"/>
          <ac:picMkLst>
            <pc:docMk/>
            <pc:sldMk cId="2810379086" sldId="262"/>
            <ac:picMk id="79" creationId="{94AAE3AA-3759-4D28-B0EF-575F25A5146C}"/>
          </ac:picMkLst>
        </pc:picChg>
        <pc:picChg chg="add mod">
          <ac:chgData name="Rachel Cunning" userId="d4adfd0da5e798e4" providerId="LiveId" clId="{AB7056D2-85DC-4372-9E8E-028831A3F928}" dt="2021-03-05T13:01:09.543" v="886" actId="26606"/>
          <ac:picMkLst>
            <pc:docMk/>
            <pc:sldMk cId="2810379086" sldId="262"/>
            <ac:picMk id="3074" creationId="{79AF70BE-1D12-4BE6-A452-0A2F0A7F5C9B}"/>
          </ac:picMkLst>
        </pc:picChg>
      </pc:sldChg>
      <pc:sldChg chg="modSp new mod">
        <pc:chgData name="Rachel Cunning" userId="d4adfd0da5e798e4" providerId="LiveId" clId="{AB7056D2-85DC-4372-9E8E-028831A3F928}" dt="2021-03-05T13:06:51.448" v="972" actId="1076"/>
        <pc:sldMkLst>
          <pc:docMk/>
          <pc:sldMk cId="261891963" sldId="263"/>
        </pc:sldMkLst>
        <pc:spChg chg="mod">
          <ac:chgData name="Rachel Cunning" userId="d4adfd0da5e798e4" providerId="LiveId" clId="{AB7056D2-85DC-4372-9E8E-028831A3F928}" dt="2021-03-05T13:06:51.448" v="972" actId="1076"/>
          <ac:spMkLst>
            <pc:docMk/>
            <pc:sldMk cId="261891963" sldId="263"/>
            <ac:spMk id="2" creationId="{3A8BE167-973C-491E-A10A-F74D0AAD1475}"/>
          </ac:spMkLst>
        </pc:spChg>
      </pc:sldChg>
      <pc:sldChg chg="addSp modSp new mod setBg modNotesTx">
        <pc:chgData name="Rachel Cunning" userId="d4adfd0da5e798e4" providerId="LiveId" clId="{AB7056D2-85DC-4372-9E8E-028831A3F928}" dt="2021-03-05T13:09:08.944" v="984" actId="1076"/>
        <pc:sldMkLst>
          <pc:docMk/>
          <pc:sldMk cId="187308766" sldId="264"/>
        </pc:sldMkLst>
        <pc:spChg chg="mod ord">
          <ac:chgData name="Rachel Cunning" userId="d4adfd0da5e798e4" providerId="LiveId" clId="{AB7056D2-85DC-4372-9E8E-028831A3F928}" dt="2021-03-05T13:09:08.944" v="984" actId="1076"/>
          <ac:spMkLst>
            <pc:docMk/>
            <pc:sldMk cId="187308766" sldId="264"/>
            <ac:spMk id="2" creationId="{87F79A1B-CDD0-4A8F-A24A-7F6D25F3B80A}"/>
          </ac:spMkLst>
        </pc:spChg>
        <pc:spChg chg="add">
          <ac:chgData name="Rachel Cunning" userId="d4adfd0da5e798e4" providerId="LiveId" clId="{AB7056D2-85DC-4372-9E8E-028831A3F928}" dt="2021-03-05T13:08:45.409" v="978" actId="26606"/>
          <ac:spMkLst>
            <pc:docMk/>
            <pc:sldMk cId="187308766" sldId="264"/>
            <ac:spMk id="75" creationId="{989BE678-777B-482A-A616-FEDC47B162E5}"/>
          </ac:spMkLst>
        </pc:spChg>
        <pc:spChg chg="add">
          <ac:chgData name="Rachel Cunning" userId="d4adfd0da5e798e4" providerId="LiveId" clId="{AB7056D2-85DC-4372-9E8E-028831A3F928}" dt="2021-03-05T13:08:45.409" v="978" actId="26606"/>
          <ac:spMkLst>
            <pc:docMk/>
            <pc:sldMk cId="187308766" sldId="264"/>
            <ac:spMk id="81" creationId="{D28BE0C3-2102-4820-B88B-A448B1840D14}"/>
          </ac:spMkLst>
        </pc:spChg>
        <pc:spChg chg="add">
          <ac:chgData name="Rachel Cunning" userId="d4adfd0da5e798e4" providerId="LiveId" clId="{AB7056D2-85DC-4372-9E8E-028831A3F928}" dt="2021-03-05T13:08:45.409" v="978" actId="26606"/>
          <ac:spMkLst>
            <pc:docMk/>
            <pc:sldMk cId="187308766" sldId="264"/>
            <ac:spMk id="83" creationId="{A4322390-8B58-46BE-88EB-D9FD30C08743}"/>
          </ac:spMkLst>
        </pc:spChg>
        <pc:spChg chg="add">
          <ac:chgData name="Rachel Cunning" userId="d4adfd0da5e798e4" providerId="LiveId" clId="{AB7056D2-85DC-4372-9E8E-028831A3F928}" dt="2021-03-05T13:08:45.409" v="978" actId="26606"/>
          <ac:spMkLst>
            <pc:docMk/>
            <pc:sldMk cId="187308766" sldId="264"/>
            <ac:spMk id="85" creationId="{C885E190-58DD-42DD-A4A8-401E15C92A52}"/>
          </ac:spMkLst>
        </pc:spChg>
        <pc:picChg chg="add">
          <ac:chgData name="Rachel Cunning" userId="d4adfd0da5e798e4" providerId="LiveId" clId="{AB7056D2-85DC-4372-9E8E-028831A3F928}" dt="2021-03-05T13:08:45.409" v="978" actId="26606"/>
          <ac:picMkLst>
            <pc:docMk/>
            <pc:sldMk cId="187308766" sldId="264"/>
            <ac:picMk id="71" creationId="{DF19BAF3-7E20-4B9D-B544-BABAEEA1FA75}"/>
          </ac:picMkLst>
        </pc:picChg>
        <pc:picChg chg="add">
          <ac:chgData name="Rachel Cunning" userId="d4adfd0da5e798e4" providerId="LiveId" clId="{AB7056D2-85DC-4372-9E8E-028831A3F928}" dt="2021-03-05T13:08:45.409" v="978" actId="26606"/>
          <ac:picMkLst>
            <pc:docMk/>
            <pc:sldMk cId="187308766" sldId="264"/>
            <ac:picMk id="73" creationId="{950648F4-ABCD-4DF0-8641-76CFB2354721}"/>
          </ac:picMkLst>
        </pc:picChg>
        <pc:picChg chg="add">
          <ac:chgData name="Rachel Cunning" userId="d4adfd0da5e798e4" providerId="LiveId" clId="{AB7056D2-85DC-4372-9E8E-028831A3F928}" dt="2021-03-05T13:08:45.409" v="978" actId="26606"/>
          <ac:picMkLst>
            <pc:docMk/>
            <pc:sldMk cId="187308766" sldId="264"/>
            <ac:picMk id="77" creationId="{CF1EB4BD-9C7E-4AA3-9681-C7EB0DA6250B}"/>
          </ac:picMkLst>
        </pc:picChg>
        <pc:picChg chg="add">
          <ac:chgData name="Rachel Cunning" userId="d4adfd0da5e798e4" providerId="LiveId" clId="{AB7056D2-85DC-4372-9E8E-028831A3F928}" dt="2021-03-05T13:08:45.409" v="978" actId="26606"/>
          <ac:picMkLst>
            <pc:docMk/>
            <pc:sldMk cId="187308766" sldId="264"/>
            <ac:picMk id="79" creationId="{94AAE3AA-3759-4D28-B0EF-575F25A5146C}"/>
          </ac:picMkLst>
        </pc:picChg>
        <pc:picChg chg="add mod">
          <ac:chgData name="Rachel Cunning" userId="d4adfd0da5e798e4" providerId="LiveId" clId="{AB7056D2-85DC-4372-9E8E-028831A3F928}" dt="2021-03-05T13:08:45.409" v="978" actId="26606"/>
          <ac:picMkLst>
            <pc:docMk/>
            <pc:sldMk cId="187308766" sldId="264"/>
            <ac:picMk id="4098" creationId="{ADD0C6FD-F2B3-485C-BDDF-9B299393B65A}"/>
          </ac:picMkLst>
        </pc:picChg>
      </pc:sldChg>
      <pc:sldChg chg="modSp new mod">
        <pc:chgData name="Rachel Cunning" userId="d4adfd0da5e798e4" providerId="LiveId" clId="{AB7056D2-85DC-4372-9E8E-028831A3F928}" dt="2021-03-05T13:10:05.663" v="992" actId="14100"/>
        <pc:sldMkLst>
          <pc:docMk/>
          <pc:sldMk cId="3918449098" sldId="265"/>
        </pc:sldMkLst>
        <pc:spChg chg="mod">
          <ac:chgData name="Rachel Cunning" userId="d4adfd0da5e798e4" providerId="LiveId" clId="{AB7056D2-85DC-4372-9E8E-028831A3F928}" dt="2021-03-05T13:10:05.663" v="992" actId="14100"/>
          <ac:spMkLst>
            <pc:docMk/>
            <pc:sldMk cId="3918449098" sldId="265"/>
            <ac:spMk id="2" creationId="{EFFF0C1A-542A-4511-B004-3C99FCF67669}"/>
          </ac:spMkLst>
        </pc:spChg>
      </pc:sldChg>
      <pc:sldChg chg="addSp modSp new mod setBg addAnim modNotesTx">
        <pc:chgData name="Rachel Cunning" userId="d4adfd0da5e798e4" providerId="LiveId" clId="{AB7056D2-85DC-4372-9E8E-028831A3F928}" dt="2021-03-05T13:17:54.286" v="1002" actId="1076"/>
        <pc:sldMkLst>
          <pc:docMk/>
          <pc:sldMk cId="4075459754" sldId="266"/>
        </pc:sldMkLst>
        <pc:spChg chg="mod ord">
          <ac:chgData name="Rachel Cunning" userId="d4adfd0da5e798e4" providerId="LiveId" clId="{AB7056D2-85DC-4372-9E8E-028831A3F928}" dt="2021-03-05T13:17:54.286" v="1002" actId="1076"/>
          <ac:spMkLst>
            <pc:docMk/>
            <pc:sldMk cId="4075459754" sldId="266"/>
            <ac:spMk id="2" creationId="{A5BBC7C9-F806-4CD3-8B43-AD2F0DE4EDFB}"/>
          </ac:spMkLst>
        </pc:spChg>
        <pc:spChg chg="add">
          <ac:chgData name="Rachel Cunning" userId="d4adfd0da5e798e4" providerId="LiveId" clId="{AB7056D2-85DC-4372-9E8E-028831A3F928}" dt="2021-03-05T13:17:43.314" v="998" actId="26606"/>
          <ac:spMkLst>
            <pc:docMk/>
            <pc:sldMk cId="4075459754" sldId="266"/>
            <ac:spMk id="75" creationId="{989BE678-777B-482A-A616-FEDC47B162E5}"/>
          </ac:spMkLst>
        </pc:spChg>
        <pc:spChg chg="add">
          <ac:chgData name="Rachel Cunning" userId="d4adfd0da5e798e4" providerId="LiveId" clId="{AB7056D2-85DC-4372-9E8E-028831A3F928}" dt="2021-03-05T13:17:43.314" v="998" actId="26606"/>
          <ac:spMkLst>
            <pc:docMk/>
            <pc:sldMk cId="4075459754" sldId="266"/>
            <ac:spMk id="81" creationId="{D28BE0C3-2102-4820-B88B-A448B1840D14}"/>
          </ac:spMkLst>
        </pc:spChg>
        <pc:spChg chg="add">
          <ac:chgData name="Rachel Cunning" userId="d4adfd0da5e798e4" providerId="LiveId" clId="{AB7056D2-85DC-4372-9E8E-028831A3F928}" dt="2021-03-05T13:17:43.314" v="998" actId="26606"/>
          <ac:spMkLst>
            <pc:docMk/>
            <pc:sldMk cId="4075459754" sldId="266"/>
            <ac:spMk id="83" creationId="{A4322390-8B58-46BE-88EB-D9FD30C08743}"/>
          </ac:spMkLst>
        </pc:spChg>
        <pc:picChg chg="add">
          <ac:chgData name="Rachel Cunning" userId="d4adfd0da5e798e4" providerId="LiveId" clId="{AB7056D2-85DC-4372-9E8E-028831A3F928}" dt="2021-03-05T13:17:43.314" v="998" actId="26606"/>
          <ac:picMkLst>
            <pc:docMk/>
            <pc:sldMk cId="4075459754" sldId="266"/>
            <ac:picMk id="71" creationId="{DF19BAF3-7E20-4B9D-B544-BABAEEA1FA75}"/>
          </ac:picMkLst>
        </pc:picChg>
        <pc:picChg chg="add">
          <ac:chgData name="Rachel Cunning" userId="d4adfd0da5e798e4" providerId="LiveId" clId="{AB7056D2-85DC-4372-9E8E-028831A3F928}" dt="2021-03-05T13:17:43.314" v="998" actId="26606"/>
          <ac:picMkLst>
            <pc:docMk/>
            <pc:sldMk cId="4075459754" sldId="266"/>
            <ac:picMk id="73" creationId="{950648F4-ABCD-4DF0-8641-76CFB2354721}"/>
          </ac:picMkLst>
        </pc:picChg>
        <pc:picChg chg="add">
          <ac:chgData name="Rachel Cunning" userId="d4adfd0da5e798e4" providerId="LiveId" clId="{AB7056D2-85DC-4372-9E8E-028831A3F928}" dt="2021-03-05T13:17:43.314" v="998" actId="26606"/>
          <ac:picMkLst>
            <pc:docMk/>
            <pc:sldMk cId="4075459754" sldId="266"/>
            <ac:picMk id="77" creationId="{CF1EB4BD-9C7E-4AA3-9681-C7EB0DA6250B}"/>
          </ac:picMkLst>
        </pc:picChg>
        <pc:picChg chg="add">
          <ac:chgData name="Rachel Cunning" userId="d4adfd0da5e798e4" providerId="LiveId" clId="{AB7056D2-85DC-4372-9E8E-028831A3F928}" dt="2021-03-05T13:17:43.314" v="998" actId="26606"/>
          <ac:picMkLst>
            <pc:docMk/>
            <pc:sldMk cId="4075459754" sldId="266"/>
            <ac:picMk id="79" creationId="{94AAE3AA-3759-4D28-B0EF-575F25A5146C}"/>
          </ac:picMkLst>
        </pc:picChg>
        <pc:picChg chg="add mod">
          <ac:chgData name="Rachel Cunning" userId="d4adfd0da5e798e4" providerId="LiveId" clId="{AB7056D2-85DC-4372-9E8E-028831A3F928}" dt="2021-03-05T13:17:43.314" v="998" actId="26606"/>
          <ac:picMkLst>
            <pc:docMk/>
            <pc:sldMk cId="4075459754" sldId="266"/>
            <ac:picMk id="5122" creationId="{D60304F0-9202-413E-8F2D-E7CB9CEF4120}"/>
          </ac:picMkLst>
        </pc:picChg>
      </pc:sldChg>
      <pc:sldChg chg="add ord">
        <pc:chgData name="Rachel Cunning" userId="d4adfd0da5e798e4" providerId="LiveId" clId="{AB7056D2-85DC-4372-9E8E-028831A3F928}" dt="2021-03-05T13:18:27.091" v="1005"/>
        <pc:sldMkLst>
          <pc:docMk/>
          <pc:sldMk cId="16797404"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670B80-C9E5-4F5F-8C1B-BA25D9CBFE5B}"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B99A7-53B2-496F-B157-C95D52E2FE79}" type="slidenum">
              <a:rPr lang="en-US" smtClean="0"/>
              <a:t>‹#›</a:t>
            </a:fld>
            <a:endParaRPr lang="en-US"/>
          </a:p>
        </p:txBody>
      </p:sp>
    </p:spTree>
    <p:extLst>
      <p:ext uri="{BB962C8B-B14F-4D97-AF65-F5344CB8AC3E}">
        <p14:creationId xmlns:p14="http://schemas.microsoft.com/office/powerpoint/2010/main" val="369879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https://www.metmuseum.org/art/collection/search/256774</a:t>
            </a:r>
          </a:p>
        </p:txBody>
      </p:sp>
      <p:sp>
        <p:nvSpPr>
          <p:cNvPr id="4" name="Slide Number Placeholder 3"/>
          <p:cNvSpPr>
            <a:spLocks noGrp="1"/>
          </p:cNvSpPr>
          <p:nvPr>
            <p:ph type="sldNum" sz="quarter" idx="5"/>
          </p:nvPr>
        </p:nvSpPr>
        <p:spPr/>
        <p:txBody>
          <a:bodyPr/>
          <a:lstStyle/>
          <a:p>
            <a:fld id="{0ABB99A7-53B2-496F-B157-C95D52E2FE79}" type="slidenum">
              <a:rPr lang="en-US" smtClean="0"/>
              <a:t>1</a:t>
            </a:fld>
            <a:endParaRPr lang="en-US"/>
          </a:p>
        </p:txBody>
      </p:sp>
    </p:spTree>
    <p:extLst>
      <p:ext uri="{BB962C8B-B14F-4D97-AF65-F5344CB8AC3E}">
        <p14:creationId xmlns:p14="http://schemas.microsoft.com/office/powerpoint/2010/main" val="300408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https://unsplash.com/photos/zQQ6Y5_RtHE</a:t>
            </a:r>
          </a:p>
        </p:txBody>
      </p:sp>
      <p:sp>
        <p:nvSpPr>
          <p:cNvPr id="4" name="Slide Number Placeholder 3"/>
          <p:cNvSpPr>
            <a:spLocks noGrp="1"/>
          </p:cNvSpPr>
          <p:nvPr>
            <p:ph type="sldNum" sz="quarter" idx="5"/>
          </p:nvPr>
        </p:nvSpPr>
        <p:spPr/>
        <p:txBody>
          <a:bodyPr/>
          <a:lstStyle/>
          <a:p>
            <a:fld id="{0ABB99A7-53B2-496F-B157-C95D52E2FE79}" type="slidenum">
              <a:rPr lang="en-US" smtClean="0"/>
              <a:t>5</a:t>
            </a:fld>
            <a:endParaRPr lang="en-US"/>
          </a:p>
        </p:txBody>
      </p:sp>
    </p:spTree>
    <p:extLst>
      <p:ext uri="{BB962C8B-B14F-4D97-AF65-F5344CB8AC3E}">
        <p14:creationId xmlns:p14="http://schemas.microsoft.com/office/powerpoint/2010/main" val="220595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https://unsplash.com/photos/Wr3HGvx_RSM</a:t>
            </a:r>
          </a:p>
        </p:txBody>
      </p:sp>
      <p:sp>
        <p:nvSpPr>
          <p:cNvPr id="4" name="Slide Number Placeholder 3"/>
          <p:cNvSpPr>
            <a:spLocks noGrp="1"/>
          </p:cNvSpPr>
          <p:nvPr>
            <p:ph type="sldNum" sz="quarter" idx="5"/>
          </p:nvPr>
        </p:nvSpPr>
        <p:spPr/>
        <p:txBody>
          <a:bodyPr/>
          <a:lstStyle/>
          <a:p>
            <a:fld id="{0ABB99A7-53B2-496F-B157-C95D52E2FE79}" type="slidenum">
              <a:rPr lang="en-US" smtClean="0"/>
              <a:t>7</a:t>
            </a:fld>
            <a:endParaRPr lang="en-US"/>
          </a:p>
        </p:txBody>
      </p:sp>
    </p:spTree>
    <p:extLst>
      <p:ext uri="{BB962C8B-B14F-4D97-AF65-F5344CB8AC3E}">
        <p14:creationId xmlns:p14="http://schemas.microsoft.com/office/powerpoint/2010/main" val="118623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https://unsplash.com/photos/FlHdnPO6dlw</a:t>
            </a:r>
          </a:p>
        </p:txBody>
      </p:sp>
      <p:sp>
        <p:nvSpPr>
          <p:cNvPr id="4" name="Slide Number Placeholder 3"/>
          <p:cNvSpPr>
            <a:spLocks noGrp="1"/>
          </p:cNvSpPr>
          <p:nvPr>
            <p:ph type="sldNum" sz="quarter" idx="5"/>
          </p:nvPr>
        </p:nvSpPr>
        <p:spPr/>
        <p:txBody>
          <a:bodyPr/>
          <a:lstStyle/>
          <a:p>
            <a:fld id="{0ABB99A7-53B2-496F-B157-C95D52E2FE79}" type="slidenum">
              <a:rPr lang="en-US" smtClean="0"/>
              <a:t>9</a:t>
            </a:fld>
            <a:endParaRPr lang="en-US"/>
          </a:p>
        </p:txBody>
      </p:sp>
    </p:spTree>
    <p:extLst>
      <p:ext uri="{BB962C8B-B14F-4D97-AF65-F5344CB8AC3E}">
        <p14:creationId xmlns:p14="http://schemas.microsoft.com/office/powerpoint/2010/main" val="355341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https://unsplash.com/photos/7KHCNCddn2U</a:t>
            </a:r>
          </a:p>
        </p:txBody>
      </p:sp>
      <p:sp>
        <p:nvSpPr>
          <p:cNvPr id="4" name="Slide Number Placeholder 3"/>
          <p:cNvSpPr>
            <a:spLocks noGrp="1"/>
          </p:cNvSpPr>
          <p:nvPr>
            <p:ph type="sldNum" sz="quarter" idx="5"/>
          </p:nvPr>
        </p:nvSpPr>
        <p:spPr/>
        <p:txBody>
          <a:bodyPr/>
          <a:lstStyle/>
          <a:p>
            <a:fld id="{0ABB99A7-53B2-496F-B157-C95D52E2FE79}" type="slidenum">
              <a:rPr lang="en-US" smtClean="0"/>
              <a:t>11</a:t>
            </a:fld>
            <a:endParaRPr lang="en-US"/>
          </a:p>
        </p:txBody>
      </p:sp>
    </p:spTree>
    <p:extLst>
      <p:ext uri="{BB962C8B-B14F-4D97-AF65-F5344CB8AC3E}">
        <p14:creationId xmlns:p14="http://schemas.microsoft.com/office/powerpoint/2010/main" val="44022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349385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F7098-F476-4949-A068-D05C1A1FA50C}"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422650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3805371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68635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78358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271323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417317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73283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187843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324056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418636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AF7098-F476-4949-A068-D05C1A1FA50C}"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162312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AF7098-F476-4949-A068-D05C1A1FA50C}"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398363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264587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382365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FAF7098-F476-4949-A068-D05C1A1FA50C}" type="datetimeFigureOut">
              <a:rPr lang="en-US" smtClean="0"/>
              <a:t>3/5/2021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282400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F7098-F476-4949-A068-D05C1A1FA50C}"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79D8-6C72-46B6-BB0F-AAF0882600B9}" type="slidenum">
              <a:rPr lang="en-US" smtClean="0"/>
              <a:t>‹#›</a:t>
            </a:fld>
            <a:endParaRPr lang="en-US"/>
          </a:p>
        </p:txBody>
      </p:sp>
    </p:spTree>
    <p:extLst>
      <p:ext uri="{BB962C8B-B14F-4D97-AF65-F5344CB8AC3E}">
        <p14:creationId xmlns:p14="http://schemas.microsoft.com/office/powerpoint/2010/main" val="169276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FAF7098-F476-4949-A068-D05C1A1FA50C}" type="datetimeFigureOut">
              <a:rPr lang="en-US" smtClean="0"/>
              <a:t>3/5/2021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B4479D8-6C72-46B6-BB0F-AAF0882600B9}" type="slidenum">
              <a:rPr lang="en-US" smtClean="0"/>
              <a:t>‹#›</a:t>
            </a:fld>
            <a:endParaRPr lang="en-US"/>
          </a:p>
        </p:txBody>
      </p:sp>
    </p:spTree>
    <p:extLst>
      <p:ext uri="{BB962C8B-B14F-4D97-AF65-F5344CB8AC3E}">
        <p14:creationId xmlns:p14="http://schemas.microsoft.com/office/powerpoint/2010/main" val="269150864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rble funerary inscription, Marble, Roman ">
            <a:extLst>
              <a:ext uri="{FF2B5EF4-FFF2-40B4-BE49-F238E27FC236}">
                <a16:creationId xmlns:a16="http://schemas.microsoft.com/office/drawing/2014/main" id="{34F9A1BD-2CC0-40E4-827F-BF0F6AA00505}"/>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14203" b="1391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9544F8B-ACC0-41BC-AA09-7E4E026176F2}"/>
              </a:ext>
            </a:extLst>
          </p:cNvPr>
          <p:cNvSpPr>
            <a:spLocks noGrp="1"/>
          </p:cNvSpPr>
          <p:nvPr>
            <p:ph type="ctrTitle"/>
          </p:nvPr>
        </p:nvSpPr>
        <p:spPr>
          <a:xfrm>
            <a:off x="1154955" y="1447800"/>
            <a:ext cx="8825658" cy="3329581"/>
          </a:xfrm>
        </p:spPr>
        <p:txBody>
          <a:bodyPr>
            <a:normAutofit/>
          </a:bodyPr>
          <a:lstStyle/>
          <a:p>
            <a:pPr>
              <a:lnSpc>
                <a:spcPct val="90000"/>
              </a:lnSpc>
            </a:pPr>
            <a:r>
              <a:rPr lang="en-US">
                <a:solidFill>
                  <a:schemeClr val="tx1"/>
                </a:solidFill>
              </a:rPr>
              <a:t>Gementem, Plangentem, Plorantem</a:t>
            </a:r>
          </a:p>
        </p:txBody>
      </p:sp>
      <p:sp>
        <p:nvSpPr>
          <p:cNvPr id="3" name="Subtitle 2">
            <a:extLst>
              <a:ext uri="{FF2B5EF4-FFF2-40B4-BE49-F238E27FC236}">
                <a16:creationId xmlns:a16="http://schemas.microsoft.com/office/drawing/2014/main" id="{16CDFA76-BE0A-4737-B9AB-0F48D55B0F07}"/>
              </a:ext>
            </a:extLst>
          </p:cNvPr>
          <p:cNvSpPr>
            <a:spLocks noGrp="1"/>
          </p:cNvSpPr>
          <p:nvPr>
            <p:ph type="subTitle" idx="1"/>
          </p:nvPr>
        </p:nvSpPr>
        <p:spPr>
          <a:xfrm>
            <a:off x="1154955" y="4777380"/>
            <a:ext cx="8825658" cy="861420"/>
          </a:xfrm>
        </p:spPr>
        <p:txBody>
          <a:bodyPr>
            <a:normAutofit/>
          </a:bodyPr>
          <a:lstStyle/>
          <a:p>
            <a:r>
              <a:rPr lang="en-US">
                <a:solidFill>
                  <a:schemeClr val="tx1"/>
                </a:solidFill>
              </a:rPr>
              <a:t>Funerary Inscriptions</a:t>
            </a:r>
          </a:p>
        </p:txBody>
      </p:sp>
    </p:spTree>
    <p:extLst>
      <p:ext uri="{BB962C8B-B14F-4D97-AF65-F5344CB8AC3E}">
        <p14:creationId xmlns:p14="http://schemas.microsoft.com/office/powerpoint/2010/main" val="1719456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0C1A-542A-4511-B004-3C99FCF67669}"/>
              </a:ext>
            </a:extLst>
          </p:cNvPr>
          <p:cNvSpPr>
            <a:spLocks noGrp="1"/>
          </p:cNvSpPr>
          <p:nvPr>
            <p:ph type="title"/>
          </p:nvPr>
        </p:nvSpPr>
        <p:spPr>
          <a:xfrm>
            <a:off x="646110" y="2728735"/>
            <a:ext cx="10945667" cy="1400530"/>
          </a:xfrm>
        </p:spPr>
        <p:txBody>
          <a:bodyPr/>
          <a:lstStyle/>
          <a:p>
            <a:r>
              <a:rPr lang="en-US" sz="6000" dirty="0" err="1"/>
              <a:t>Virginem</a:t>
            </a:r>
            <a:r>
              <a:rPr lang="en-US" sz="6000" dirty="0"/>
              <a:t> </a:t>
            </a:r>
            <a:r>
              <a:rPr lang="en-US" sz="6000" dirty="0" err="1"/>
              <a:t>eripuit</a:t>
            </a:r>
            <a:r>
              <a:rPr lang="en-US" sz="6000" dirty="0"/>
              <a:t> Fatus malus.</a:t>
            </a:r>
            <a:endParaRPr lang="en-US" sz="5400" dirty="0"/>
          </a:p>
        </p:txBody>
      </p:sp>
    </p:spTree>
    <p:extLst>
      <p:ext uri="{BB962C8B-B14F-4D97-AF65-F5344CB8AC3E}">
        <p14:creationId xmlns:p14="http://schemas.microsoft.com/office/powerpoint/2010/main" val="3918449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woman's face">
            <a:extLst>
              <a:ext uri="{FF2B5EF4-FFF2-40B4-BE49-F238E27FC236}">
                <a16:creationId xmlns:a16="http://schemas.microsoft.com/office/drawing/2014/main" id="{D60304F0-9202-413E-8F2D-E7CB9CEF4120}"/>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BBC7C9-F806-4CD3-8B43-AD2F0DE4EDFB}"/>
              </a:ext>
            </a:extLst>
          </p:cNvPr>
          <p:cNvSpPr>
            <a:spLocks noGrp="1"/>
          </p:cNvSpPr>
          <p:nvPr>
            <p:ph type="title"/>
          </p:nvPr>
        </p:nvSpPr>
        <p:spPr>
          <a:xfrm>
            <a:off x="761206" y="2411113"/>
            <a:ext cx="10605636" cy="2035774"/>
          </a:xfrm>
        </p:spPr>
        <p:txBody>
          <a:bodyPr vert="horz" lIns="91440" tIns="45720" rIns="91440" bIns="45720" rtlCol="0" anchor="b">
            <a:normAutofit/>
          </a:bodyPr>
          <a:lstStyle/>
          <a:p>
            <a:pPr>
              <a:lnSpc>
                <a:spcPct val="90000"/>
              </a:lnSpc>
            </a:pPr>
            <a:r>
              <a:rPr lang="en-US" sz="6100" dirty="0" err="1">
                <a:solidFill>
                  <a:schemeClr val="tx1"/>
                </a:solidFill>
              </a:rPr>
              <a:t>Destituisti</a:t>
            </a:r>
            <a:r>
              <a:rPr lang="en-US" sz="6100" dirty="0">
                <a:solidFill>
                  <a:schemeClr val="tx1"/>
                </a:solidFill>
              </a:rPr>
              <a:t>, </a:t>
            </a:r>
            <a:r>
              <a:rPr lang="en-US" sz="6100" dirty="0" err="1">
                <a:solidFill>
                  <a:schemeClr val="tx1"/>
                </a:solidFill>
              </a:rPr>
              <a:t>Vitilla</a:t>
            </a:r>
            <a:r>
              <a:rPr lang="en-US" sz="6100" dirty="0">
                <a:solidFill>
                  <a:schemeClr val="tx1"/>
                </a:solidFill>
              </a:rPr>
              <a:t> </a:t>
            </a:r>
            <a:r>
              <a:rPr lang="en-US" sz="6100" dirty="0" err="1">
                <a:solidFill>
                  <a:schemeClr val="tx1"/>
                </a:solidFill>
              </a:rPr>
              <a:t>mea</a:t>
            </a:r>
            <a:r>
              <a:rPr lang="en-US" sz="6100" dirty="0">
                <a:solidFill>
                  <a:schemeClr val="tx1"/>
                </a:solidFill>
              </a:rPr>
              <a:t>, </a:t>
            </a:r>
            <a:br>
              <a:rPr lang="en-US" sz="6100" dirty="0">
                <a:solidFill>
                  <a:schemeClr val="tx1"/>
                </a:solidFill>
              </a:rPr>
            </a:br>
            <a:r>
              <a:rPr lang="en-US" sz="6100" dirty="0" err="1">
                <a:solidFill>
                  <a:schemeClr val="tx1"/>
                </a:solidFill>
              </a:rPr>
              <a:t>miseram</a:t>
            </a:r>
            <a:r>
              <a:rPr lang="en-US" sz="6100" dirty="0">
                <a:solidFill>
                  <a:schemeClr val="tx1"/>
                </a:solidFill>
              </a:rPr>
              <a:t> </a:t>
            </a:r>
            <a:r>
              <a:rPr lang="en-US" sz="6100" dirty="0" err="1">
                <a:solidFill>
                  <a:schemeClr val="tx1"/>
                </a:solidFill>
              </a:rPr>
              <a:t>mammam</a:t>
            </a:r>
            <a:r>
              <a:rPr lang="en-US" sz="6100" dirty="0">
                <a:solidFill>
                  <a:schemeClr val="tx1"/>
                </a:solidFill>
              </a:rPr>
              <a:t> </a:t>
            </a:r>
            <a:r>
              <a:rPr lang="en-US" sz="6100" dirty="0" err="1">
                <a:solidFill>
                  <a:schemeClr val="tx1"/>
                </a:solidFill>
              </a:rPr>
              <a:t>tuam</a:t>
            </a:r>
            <a:r>
              <a:rPr lang="en-US" sz="6100" dirty="0">
                <a:solidFill>
                  <a:schemeClr val="tx1"/>
                </a:solidFill>
              </a:rPr>
              <a:t>.</a:t>
            </a:r>
          </a:p>
        </p:txBody>
      </p:sp>
    </p:spTree>
    <p:extLst>
      <p:ext uri="{BB962C8B-B14F-4D97-AF65-F5344CB8AC3E}">
        <p14:creationId xmlns:p14="http://schemas.microsoft.com/office/powerpoint/2010/main" val="407545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7653-6189-49AC-A1C3-BC78B440CA2B}"/>
              </a:ext>
            </a:extLst>
          </p:cNvPr>
          <p:cNvSpPr>
            <a:spLocks noGrp="1"/>
          </p:cNvSpPr>
          <p:nvPr>
            <p:ph type="title"/>
          </p:nvPr>
        </p:nvSpPr>
        <p:spPr>
          <a:xfrm>
            <a:off x="838200" y="365125"/>
            <a:ext cx="10515600" cy="6218555"/>
          </a:xfrm>
        </p:spPr>
        <p:txBody>
          <a:bodyPr>
            <a:noAutofit/>
          </a:bodyPr>
          <a:lstStyle/>
          <a:p>
            <a:r>
              <a:rPr lang="en-US" sz="3600" dirty="0"/>
              <a:t>V. </a:t>
            </a:r>
            <a:r>
              <a:rPr lang="en-US" sz="3600" dirty="0" err="1"/>
              <a:t>Salvidiena</a:t>
            </a:r>
            <a:r>
              <a:rPr lang="en-US" sz="3600" dirty="0"/>
              <a:t> Q. L. </a:t>
            </a:r>
            <a:r>
              <a:rPr lang="en-US" sz="3600" dirty="0" err="1"/>
              <a:t>Hilara</a:t>
            </a:r>
            <a:r>
              <a:rPr lang="en-US" sz="3600" dirty="0"/>
              <a:t> </a:t>
            </a:r>
            <a:br>
              <a:rPr lang="en-US" sz="3600" dirty="0"/>
            </a:br>
            <a:r>
              <a:rPr lang="en-US" sz="3600" dirty="0" err="1"/>
              <a:t>Salvidienae</a:t>
            </a:r>
            <a:r>
              <a:rPr lang="en-US" sz="3600" dirty="0"/>
              <a:t> </a:t>
            </a:r>
            <a:r>
              <a:rPr lang="en-US" sz="3600" dirty="0" err="1"/>
              <a:t>Faustillae</a:t>
            </a:r>
            <a:br>
              <a:rPr lang="en-US" sz="3600" dirty="0"/>
            </a:br>
            <a:r>
              <a:rPr lang="en-US" sz="3600" dirty="0" err="1"/>
              <a:t>deliciae</a:t>
            </a:r>
            <a:r>
              <a:rPr lang="en-US" sz="3600" dirty="0"/>
              <a:t> </a:t>
            </a:r>
            <a:r>
              <a:rPr lang="en-US" sz="3600" dirty="0" err="1"/>
              <a:t>suae</a:t>
            </a:r>
            <a:r>
              <a:rPr lang="en-US" sz="3600" dirty="0"/>
              <a:t> </a:t>
            </a:r>
            <a:br>
              <a:rPr lang="en-US" sz="3600" dirty="0"/>
            </a:br>
            <a:r>
              <a:rPr lang="en-US" sz="3600" dirty="0" err="1"/>
              <a:t>eruditae</a:t>
            </a:r>
            <a:r>
              <a:rPr lang="en-US" sz="3600" dirty="0"/>
              <a:t> omnibus </a:t>
            </a:r>
            <a:r>
              <a:rPr lang="en-US" sz="3600" dirty="0" err="1"/>
              <a:t>artibus</a:t>
            </a:r>
            <a:r>
              <a:rPr lang="en-US" sz="3600" dirty="0"/>
              <a:t>.</a:t>
            </a:r>
            <a:br>
              <a:rPr lang="en-US" sz="3600" dirty="0"/>
            </a:br>
            <a:r>
              <a:rPr lang="en-US" sz="3600" dirty="0" err="1"/>
              <a:t>Reliquisti</a:t>
            </a:r>
            <a:r>
              <a:rPr lang="en-US" sz="3600" dirty="0"/>
              <a:t> </a:t>
            </a:r>
            <a:r>
              <a:rPr lang="en-US" sz="3600" dirty="0" err="1"/>
              <a:t>mammam</a:t>
            </a:r>
            <a:r>
              <a:rPr lang="en-US" sz="3600" dirty="0"/>
              <a:t> </a:t>
            </a:r>
            <a:r>
              <a:rPr lang="en-US" sz="3600" dirty="0" err="1"/>
              <a:t>tuam</a:t>
            </a:r>
            <a:r>
              <a:rPr lang="en-US" sz="3600" dirty="0"/>
              <a:t> </a:t>
            </a:r>
            <a:br>
              <a:rPr lang="en-US" sz="3600" dirty="0"/>
            </a:br>
            <a:r>
              <a:rPr lang="en-US" sz="3600" dirty="0" err="1"/>
              <a:t>gementem</a:t>
            </a:r>
            <a:r>
              <a:rPr lang="en-US" sz="3600" dirty="0"/>
              <a:t> </a:t>
            </a:r>
            <a:r>
              <a:rPr lang="en-US" sz="3600" dirty="0" err="1"/>
              <a:t>plangentem</a:t>
            </a:r>
            <a:r>
              <a:rPr lang="en-US" sz="3600" dirty="0"/>
              <a:t> </a:t>
            </a:r>
            <a:r>
              <a:rPr lang="en-US" sz="3600" dirty="0" err="1"/>
              <a:t>plorantem</a:t>
            </a:r>
            <a:r>
              <a:rPr lang="en-US" sz="3600" dirty="0"/>
              <a:t>.</a:t>
            </a:r>
            <a:br>
              <a:rPr lang="en-US" sz="3600" dirty="0"/>
            </a:br>
            <a:r>
              <a:rPr lang="en-US" sz="3600" dirty="0" err="1"/>
              <a:t>Vix</a:t>
            </a:r>
            <a:r>
              <a:rPr lang="en-US" sz="3600" dirty="0"/>
              <a:t>(it) an. XV </a:t>
            </a:r>
            <a:br>
              <a:rPr lang="en-US" sz="3600" dirty="0"/>
            </a:br>
            <a:r>
              <a:rPr lang="en-US" sz="3600" dirty="0" err="1"/>
              <a:t>mensib</a:t>
            </a:r>
            <a:r>
              <a:rPr lang="en-US" sz="3600" dirty="0"/>
              <a:t>. III </a:t>
            </a:r>
            <a:r>
              <a:rPr lang="en-US" sz="3600" dirty="0" err="1"/>
              <a:t>dieb</a:t>
            </a:r>
            <a:r>
              <a:rPr lang="en-US" sz="3600" dirty="0"/>
              <a:t>. XI hor. VII.</a:t>
            </a:r>
            <a:br>
              <a:rPr lang="en-US" sz="3600" dirty="0"/>
            </a:br>
            <a:r>
              <a:rPr lang="en-US" sz="3600" dirty="0" err="1"/>
              <a:t>Virginem</a:t>
            </a:r>
            <a:r>
              <a:rPr lang="en-US" sz="3600" dirty="0"/>
              <a:t> </a:t>
            </a:r>
            <a:r>
              <a:rPr lang="en-US" sz="3600" dirty="0" err="1"/>
              <a:t>eripuit</a:t>
            </a:r>
            <a:r>
              <a:rPr lang="en-US" sz="3600" dirty="0"/>
              <a:t> Fatus malus.</a:t>
            </a:r>
            <a:br>
              <a:rPr lang="en-US" sz="3600" dirty="0"/>
            </a:br>
            <a:r>
              <a:rPr lang="en-US" sz="3600" dirty="0" err="1"/>
              <a:t>Destituisti</a:t>
            </a:r>
            <a:r>
              <a:rPr lang="en-US" sz="3600" dirty="0"/>
              <a:t>, </a:t>
            </a:r>
            <a:r>
              <a:rPr lang="en-US" sz="3600" dirty="0" err="1"/>
              <a:t>Vitilla</a:t>
            </a:r>
            <a:r>
              <a:rPr lang="en-US" sz="3600" dirty="0"/>
              <a:t> </a:t>
            </a:r>
            <a:r>
              <a:rPr lang="en-US" sz="3600" dirty="0" err="1"/>
              <a:t>mea</a:t>
            </a:r>
            <a:r>
              <a:rPr lang="en-US" sz="3600" dirty="0"/>
              <a:t>, </a:t>
            </a:r>
            <a:br>
              <a:rPr lang="en-US" sz="3600" dirty="0"/>
            </a:br>
            <a:r>
              <a:rPr lang="en-US" sz="3600" dirty="0" err="1"/>
              <a:t>miseram</a:t>
            </a:r>
            <a:r>
              <a:rPr lang="en-US" sz="3600" dirty="0"/>
              <a:t> </a:t>
            </a:r>
            <a:r>
              <a:rPr lang="en-US" sz="3600" dirty="0" err="1"/>
              <a:t>mammam</a:t>
            </a:r>
            <a:r>
              <a:rPr lang="en-US" sz="3600" dirty="0"/>
              <a:t> </a:t>
            </a:r>
            <a:r>
              <a:rPr lang="en-US" sz="3600" dirty="0" err="1"/>
              <a:t>tuam</a:t>
            </a:r>
            <a:r>
              <a:rPr lang="en-US" sz="3600" dirty="0"/>
              <a:t>. </a:t>
            </a:r>
          </a:p>
        </p:txBody>
      </p:sp>
    </p:spTree>
    <p:extLst>
      <p:ext uri="{BB962C8B-B14F-4D97-AF65-F5344CB8AC3E}">
        <p14:creationId xmlns:p14="http://schemas.microsoft.com/office/powerpoint/2010/main" val="1679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27653-6189-49AC-A1C3-BC78B440CA2B}"/>
              </a:ext>
            </a:extLst>
          </p:cNvPr>
          <p:cNvSpPr>
            <a:spLocks noGrp="1"/>
          </p:cNvSpPr>
          <p:nvPr>
            <p:ph type="title"/>
          </p:nvPr>
        </p:nvSpPr>
        <p:spPr>
          <a:xfrm>
            <a:off x="838200" y="365125"/>
            <a:ext cx="10515600" cy="6218555"/>
          </a:xfrm>
        </p:spPr>
        <p:txBody>
          <a:bodyPr>
            <a:noAutofit/>
          </a:bodyPr>
          <a:lstStyle/>
          <a:p>
            <a:r>
              <a:rPr lang="en-US" sz="3600" dirty="0"/>
              <a:t>V. </a:t>
            </a:r>
            <a:r>
              <a:rPr lang="en-US" sz="3600" dirty="0" err="1"/>
              <a:t>Salvidiena</a:t>
            </a:r>
            <a:r>
              <a:rPr lang="en-US" sz="3600" dirty="0"/>
              <a:t> Q. L. </a:t>
            </a:r>
            <a:r>
              <a:rPr lang="en-US" sz="3600" dirty="0" err="1"/>
              <a:t>Hilara</a:t>
            </a:r>
            <a:r>
              <a:rPr lang="en-US" sz="3600" dirty="0"/>
              <a:t> </a:t>
            </a:r>
            <a:br>
              <a:rPr lang="en-US" sz="3600" dirty="0"/>
            </a:br>
            <a:r>
              <a:rPr lang="en-US" sz="3600" dirty="0" err="1"/>
              <a:t>Salvidienae</a:t>
            </a:r>
            <a:r>
              <a:rPr lang="en-US" sz="3600" dirty="0"/>
              <a:t> </a:t>
            </a:r>
            <a:r>
              <a:rPr lang="en-US" sz="3600" dirty="0" err="1"/>
              <a:t>Faustillae</a:t>
            </a:r>
            <a:br>
              <a:rPr lang="en-US" sz="3600" dirty="0"/>
            </a:br>
            <a:r>
              <a:rPr lang="en-US" sz="3600" dirty="0" err="1"/>
              <a:t>deliciae</a:t>
            </a:r>
            <a:r>
              <a:rPr lang="en-US" sz="3600" dirty="0"/>
              <a:t> </a:t>
            </a:r>
            <a:r>
              <a:rPr lang="en-US" sz="3600" dirty="0" err="1"/>
              <a:t>suae</a:t>
            </a:r>
            <a:r>
              <a:rPr lang="en-US" sz="3600" dirty="0"/>
              <a:t> </a:t>
            </a:r>
            <a:br>
              <a:rPr lang="en-US" sz="3600" dirty="0"/>
            </a:br>
            <a:r>
              <a:rPr lang="en-US" sz="3600" dirty="0" err="1"/>
              <a:t>eruditae</a:t>
            </a:r>
            <a:r>
              <a:rPr lang="en-US" sz="3600" dirty="0"/>
              <a:t> omnibus </a:t>
            </a:r>
            <a:r>
              <a:rPr lang="en-US" sz="3600" dirty="0" err="1"/>
              <a:t>artibus</a:t>
            </a:r>
            <a:r>
              <a:rPr lang="en-US" sz="3600" dirty="0"/>
              <a:t>.</a:t>
            </a:r>
            <a:br>
              <a:rPr lang="en-US" sz="3600" dirty="0"/>
            </a:br>
            <a:r>
              <a:rPr lang="en-US" sz="3600" dirty="0" err="1"/>
              <a:t>Reliquisti</a:t>
            </a:r>
            <a:r>
              <a:rPr lang="en-US" sz="3600" dirty="0"/>
              <a:t> </a:t>
            </a:r>
            <a:r>
              <a:rPr lang="en-US" sz="3600" dirty="0" err="1"/>
              <a:t>mammam</a:t>
            </a:r>
            <a:r>
              <a:rPr lang="en-US" sz="3600" dirty="0"/>
              <a:t> </a:t>
            </a:r>
            <a:r>
              <a:rPr lang="en-US" sz="3600" dirty="0" err="1"/>
              <a:t>tuam</a:t>
            </a:r>
            <a:r>
              <a:rPr lang="en-US" sz="3600" dirty="0"/>
              <a:t> </a:t>
            </a:r>
            <a:br>
              <a:rPr lang="en-US" sz="3600" dirty="0"/>
            </a:br>
            <a:r>
              <a:rPr lang="en-US" sz="3600" dirty="0" err="1"/>
              <a:t>gementem</a:t>
            </a:r>
            <a:r>
              <a:rPr lang="en-US" sz="3600" dirty="0"/>
              <a:t> </a:t>
            </a:r>
            <a:r>
              <a:rPr lang="en-US" sz="3600" dirty="0" err="1"/>
              <a:t>plangentem</a:t>
            </a:r>
            <a:r>
              <a:rPr lang="en-US" sz="3600" dirty="0"/>
              <a:t> </a:t>
            </a:r>
            <a:r>
              <a:rPr lang="en-US" sz="3600" dirty="0" err="1"/>
              <a:t>plorantem</a:t>
            </a:r>
            <a:r>
              <a:rPr lang="en-US" sz="3600" dirty="0"/>
              <a:t>.</a:t>
            </a:r>
            <a:br>
              <a:rPr lang="en-US" sz="3600" dirty="0"/>
            </a:br>
            <a:r>
              <a:rPr lang="en-US" sz="3600" dirty="0" err="1"/>
              <a:t>Vix</a:t>
            </a:r>
            <a:r>
              <a:rPr lang="en-US" sz="3600" dirty="0"/>
              <a:t>(it) an. XV </a:t>
            </a:r>
            <a:br>
              <a:rPr lang="en-US" sz="3600" dirty="0"/>
            </a:br>
            <a:r>
              <a:rPr lang="en-US" sz="3600" dirty="0" err="1"/>
              <a:t>mensib</a:t>
            </a:r>
            <a:r>
              <a:rPr lang="en-US" sz="3600" dirty="0"/>
              <a:t>. III </a:t>
            </a:r>
            <a:r>
              <a:rPr lang="en-US" sz="3600" dirty="0" err="1"/>
              <a:t>dieb</a:t>
            </a:r>
            <a:r>
              <a:rPr lang="en-US" sz="3600" dirty="0"/>
              <a:t>. XI hor. VII.</a:t>
            </a:r>
            <a:br>
              <a:rPr lang="en-US" sz="3600" dirty="0"/>
            </a:br>
            <a:r>
              <a:rPr lang="en-US" sz="3600" dirty="0" err="1"/>
              <a:t>Virginem</a:t>
            </a:r>
            <a:r>
              <a:rPr lang="en-US" sz="3600" dirty="0"/>
              <a:t> </a:t>
            </a:r>
            <a:r>
              <a:rPr lang="en-US" sz="3600" dirty="0" err="1"/>
              <a:t>eripuit</a:t>
            </a:r>
            <a:r>
              <a:rPr lang="en-US" sz="3600" dirty="0"/>
              <a:t> Fatus malus.</a:t>
            </a:r>
            <a:br>
              <a:rPr lang="en-US" sz="3600" dirty="0"/>
            </a:br>
            <a:r>
              <a:rPr lang="en-US" sz="3600" dirty="0" err="1"/>
              <a:t>Destituisti</a:t>
            </a:r>
            <a:r>
              <a:rPr lang="en-US" sz="3600" dirty="0"/>
              <a:t>, </a:t>
            </a:r>
            <a:r>
              <a:rPr lang="en-US" sz="3600" dirty="0" err="1"/>
              <a:t>Vitilla</a:t>
            </a:r>
            <a:r>
              <a:rPr lang="en-US" sz="3600" dirty="0"/>
              <a:t> </a:t>
            </a:r>
            <a:r>
              <a:rPr lang="en-US" sz="3600" dirty="0" err="1"/>
              <a:t>mea</a:t>
            </a:r>
            <a:r>
              <a:rPr lang="en-US" sz="3600" dirty="0"/>
              <a:t>, </a:t>
            </a:r>
            <a:br>
              <a:rPr lang="en-US" sz="3600" dirty="0"/>
            </a:br>
            <a:r>
              <a:rPr lang="en-US" sz="3600" dirty="0" err="1"/>
              <a:t>miseram</a:t>
            </a:r>
            <a:r>
              <a:rPr lang="en-US" sz="3600" dirty="0"/>
              <a:t> </a:t>
            </a:r>
            <a:r>
              <a:rPr lang="en-US" sz="3600" dirty="0" err="1"/>
              <a:t>mammam</a:t>
            </a:r>
            <a:r>
              <a:rPr lang="en-US" sz="3600" dirty="0"/>
              <a:t> </a:t>
            </a:r>
            <a:r>
              <a:rPr lang="en-US" sz="3600" dirty="0" err="1"/>
              <a:t>tuam</a:t>
            </a:r>
            <a:r>
              <a:rPr lang="en-US" sz="3600" dirty="0"/>
              <a:t>. </a:t>
            </a:r>
          </a:p>
        </p:txBody>
      </p:sp>
    </p:spTree>
    <p:extLst>
      <p:ext uri="{BB962C8B-B14F-4D97-AF65-F5344CB8AC3E}">
        <p14:creationId xmlns:p14="http://schemas.microsoft.com/office/powerpoint/2010/main" val="2762632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DEF19D-ED9C-4498-81B9-FF519C181AFA}"/>
              </a:ext>
            </a:extLst>
          </p:cNvPr>
          <p:cNvSpPr>
            <a:spLocks noGrp="1"/>
          </p:cNvSpPr>
          <p:nvPr>
            <p:ph type="title"/>
          </p:nvPr>
        </p:nvSpPr>
        <p:spPr/>
        <p:txBody>
          <a:bodyPr/>
          <a:lstStyle/>
          <a:p>
            <a:r>
              <a:rPr lang="en-US" sz="5400" dirty="0"/>
              <a:t>V. </a:t>
            </a:r>
            <a:r>
              <a:rPr lang="en-US" sz="5400" dirty="0" err="1"/>
              <a:t>Salvidiena</a:t>
            </a:r>
            <a:r>
              <a:rPr lang="en-US" sz="5400" dirty="0"/>
              <a:t> Q. L. </a:t>
            </a:r>
            <a:r>
              <a:rPr lang="en-US" sz="5400" dirty="0" err="1"/>
              <a:t>Hilara</a:t>
            </a:r>
            <a:endParaRPr lang="en-US" dirty="0"/>
          </a:p>
        </p:txBody>
      </p:sp>
      <p:sp>
        <p:nvSpPr>
          <p:cNvPr id="5" name="Content Placeholder 4">
            <a:extLst>
              <a:ext uri="{FF2B5EF4-FFF2-40B4-BE49-F238E27FC236}">
                <a16:creationId xmlns:a16="http://schemas.microsoft.com/office/drawing/2014/main" id="{255C1610-2BE9-41AC-AC70-47734B147AEA}"/>
              </a:ext>
            </a:extLst>
          </p:cNvPr>
          <p:cNvSpPr>
            <a:spLocks noGrp="1"/>
          </p:cNvSpPr>
          <p:nvPr>
            <p:ph idx="1"/>
          </p:nvPr>
        </p:nvSpPr>
        <p:spPr/>
        <p:txBody>
          <a:bodyPr>
            <a:normAutofit fontScale="92500" lnSpcReduction="10000"/>
          </a:bodyPr>
          <a:lstStyle/>
          <a:p>
            <a:r>
              <a:rPr lang="en-US" sz="3200" dirty="0"/>
              <a:t>V. could refer to </a:t>
            </a:r>
            <a:r>
              <a:rPr lang="en-US" sz="3200" i="1" dirty="0"/>
              <a:t>viva</a:t>
            </a:r>
            <a:r>
              <a:rPr lang="en-US" sz="3200" dirty="0"/>
              <a:t>, to emphasize that unlike the deceased, she is alive</a:t>
            </a:r>
          </a:p>
          <a:p>
            <a:r>
              <a:rPr lang="en-US" sz="3200" dirty="0"/>
              <a:t>V. could also be a name</a:t>
            </a:r>
          </a:p>
          <a:p>
            <a:r>
              <a:rPr lang="en-US" sz="3200" dirty="0"/>
              <a:t>Q.L. stands for </a:t>
            </a:r>
            <a:r>
              <a:rPr lang="en-US" sz="3200" dirty="0" err="1"/>
              <a:t>Libertina</a:t>
            </a:r>
            <a:r>
              <a:rPr lang="en-US" sz="3200" dirty="0"/>
              <a:t> </a:t>
            </a:r>
            <a:r>
              <a:rPr lang="en-US" sz="3200" dirty="0" err="1"/>
              <a:t>Quinti</a:t>
            </a:r>
            <a:endParaRPr lang="en-US" sz="3200" dirty="0"/>
          </a:p>
          <a:p>
            <a:pPr lvl="1"/>
            <a:r>
              <a:rPr lang="en-US" sz="2800" dirty="0"/>
              <a:t>She is Quintus’ freed slave</a:t>
            </a:r>
          </a:p>
          <a:p>
            <a:pPr lvl="1"/>
            <a:r>
              <a:rPr lang="en-US" sz="2800" dirty="0"/>
              <a:t>Enslaved people were never entirely separated from their former enslavers. Even in a funeral monument to her daughter, she identifies herself as a former slave and who had enslaved her.</a:t>
            </a:r>
          </a:p>
          <a:p>
            <a:endParaRPr lang="en-US" dirty="0"/>
          </a:p>
        </p:txBody>
      </p:sp>
    </p:spTree>
    <p:extLst>
      <p:ext uri="{BB962C8B-B14F-4D97-AF65-F5344CB8AC3E}">
        <p14:creationId xmlns:p14="http://schemas.microsoft.com/office/powerpoint/2010/main" val="203866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9FDBB0-D02D-48AE-B5F8-62FD9F86D134}"/>
              </a:ext>
            </a:extLst>
          </p:cNvPr>
          <p:cNvSpPr>
            <a:spLocks noGrp="1"/>
          </p:cNvSpPr>
          <p:nvPr>
            <p:ph idx="1"/>
          </p:nvPr>
        </p:nvSpPr>
        <p:spPr>
          <a:xfrm>
            <a:off x="1154955" y="1266958"/>
            <a:ext cx="2904124" cy="4528457"/>
          </a:xfrm>
        </p:spPr>
        <p:txBody>
          <a:bodyPr vert="horz" lIns="91440" tIns="45720" rIns="91440" bIns="45720" rtlCol="0" anchor="ctr">
            <a:normAutofit/>
          </a:bodyPr>
          <a:lstStyle/>
          <a:p>
            <a:pPr marL="0" indent="0" algn="r">
              <a:buNone/>
            </a:pPr>
            <a:r>
              <a:rPr lang="en-US" sz="2800" b="0" i="0" kern="1200" cap="all" dirty="0">
                <a:solidFill>
                  <a:schemeClr val="tx2"/>
                </a:solidFill>
                <a:latin typeface="+mj-lt"/>
                <a:ea typeface="+mj-ea"/>
                <a:cs typeface="+mj-cs"/>
              </a:rPr>
              <a:t>Who is </a:t>
            </a:r>
            <a:r>
              <a:rPr lang="en-US" sz="2800" b="0" i="0" kern="1200" cap="all" dirty="0" err="1">
                <a:solidFill>
                  <a:schemeClr val="tx2"/>
                </a:solidFill>
                <a:latin typeface="+mj-lt"/>
                <a:ea typeface="+mj-ea"/>
                <a:cs typeface="+mj-cs"/>
              </a:rPr>
              <a:t>Salividiena</a:t>
            </a:r>
            <a:r>
              <a:rPr lang="en-US" sz="2800" b="0" i="0" kern="1200" cap="all" dirty="0">
                <a:solidFill>
                  <a:schemeClr val="tx2"/>
                </a:solidFill>
                <a:latin typeface="+mj-lt"/>
                <a:ea typeface="+mj-ea"/>
                <a:cs typeface="+mj-cs"/>
              </a:rPr>
              <a:t> </a:t>
            </a:r>
            <a:r>
              <a:rPr lang="en-US" sz="2800" b="0" i="0" kern="1200" cap="all" dirty="0" err="1">
                <a:solidFill>
                  <a:schemeClr val="tx2"/>
                </a:solidFill>
                <a:latin typeface="+mj-lt"/>
                <a:ea typeface="+mj-ea"/>
                <a:cs typeface="+mj-cs"/>
              </a:rPr>
              <a:t>Hilara</a:t>
            </a:r>
            <a:r>
              <a:rPr lang="en-US" sz="2800" b="0" i="0" kern="1200" cap="all" dirty="0">
                <a:solidFill>
                  <a:schemeClr val="tx2"/>
                </a:solidFill>
                <a:latin typeface="+mj-lt"/>
                <a:ea typeface="+mj-ea"/>
                <a:cs typeface="+mj-cs"/>
              </a:rPr>
              <a:t> addressing in this monument? </a:t>
            </a:r>
          </a:p>
        </p:txBody>
      </p:sp>
      <p:sp>
        <p:nvSpPr>
          <p:cNvPr id="2" name="Title 1">
            <a:extLst>
              <a:ext uri="{FF2B5EF4-FFF2-40B4-BE49-F238E27FC236}">
                <a16:creationId xmlns:a16="http://schemas.microsoft.com/office/drawing/2014/main" id="{91D29C10-D1D8-4FF4-8444-0B017F9544EA}"/>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7200" b="0" i="0" kern="1200" dirty="0">
                <a:solidFill>
                  <a:schemeClr val="tx2"/>
                </a:solidFill>
                <a:latin typeface="+mj-lt"/>
                <a:ea typeface="+mj-ea"/>
                <a:cs typeface="+mj-cs"/>
              </a:rPr>
              <a:t>V. Salvidiena Q. L. Hilara </a:t>
            </a:r>
            <a:br>
              <a:rPr lang="en-US" sz="7200" b="0" i="0" kern="1200" dirty="0">
                <a:solidFill>
                  <a:schemeClr val="tx2"/>
                </a:solidFill>
                <a:latin typeface="+mj-lt"/>
                <a:ea typeface="+mj-ea"/>
                <a:cs typeface="+mj-cs"/>
              </a:rPr>
            </a:br>
            <a:r>
              <a:rPr lang="en-US" sz="7200" b="0" i="0" kern="1200" dirty="0">
                <a:solidFill>
                  <a:schemeClr val="tx2"/>
                </a:solidFill>
                <a:latin typeface="+mj-lt"/>
                <a:ea typeface="+mj-ea"/>
                <a:cs typeface="+mj-cs"/>
              </a:rPr>
              <a:t>Salvidienae Faustillae</a:t>
            </a:r>
          </a:p>
        </p:txBody>
      </p:sp>
    </p:spTree>
    <p:extLst>
      <p:ext uri="{BB962C8B-B14F-4D97-AF65-F5344CB8AC3E}">
        <p14:creationId xmlns:p14="http://schemas.microsoft.com/office/powerpoint/2010/main" val="1296656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59" name="Picture 7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060" name="Picture 7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061" name="Oval 7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62" name="Picture 7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63" name="Picture 8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64" name="Rectangle 8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9FA616D-545D-4DDC-A09D-56A0EA462438}"/>
              </a:ext>
            </a:extLst>
          </p:cNvPr>
          <p:cNvSpPr>
            <a:spLocks noGrp="1"/>
          </p:cNvSpPr>
          <p:nvPr>
            <p:ph type="title"/>
          </p:nvPr>
        </p:nvSpPr>
        <p:spPr>
          <a:xfrm>
            <a:off x="6742108" y="1454964"/>
            <a:ext cx="4802191" cy="3308840"/>
          </a:xfrm>
        </p:spPr>
        <p:txBody>
          <a:bodyPr vert="horz" lIns="91440" tIns="45720" rIns="91440" bIns="45720" rtlCol="0" anchor="b">
            <a:normAutofit/>
          </a:bodyPr>
          <a:lstStyle/>
          <a:p>
            <a:pPr>
              <a:lnSpc>
                <a:spcPct val="90000"/>
              </a:lnSpc>
            </a:pPr>
            <a:r>
              <a:rPr lang="en-US" sz="4500" spc="-300" dirty="0">
                <a:effectLst>
                  <a:outerShdw blurRad="469900" dist="342900" dir="5400000" sy="-20000" rotWithShape="0">
                    <a:prstClr val="black">
                      <a:alpha val="66000"/>
                    </a:prstClr>
                  </a:outerShdw>
                </a:effectLst>
              </a:rPr>
              <a:t>V. </a:t>
            </a:r>
            <a:r>
              <a:rPr lang="en-US" sz="4500" spc="-300" dirty="0" err="1">
                <a:effectLst>
                  <a:outerShdw blurRad="469900" dist="342900" dir="5400000" sy="-20000" rotWithShape="0">
                    <a:prstClr val="black">
                      <a:alpha val="66000"/>
                    </a:prstClr>
                  </a:outerShdw>
                </a:effectLst>
              </a:rPr>
              <a:t>Salvidiena</a:t>
            </a:r>
            <a:r>
              <a:rPr lang="en-US" sz="4500" spc="-300" dirty="0">
                <a:effectLst>
                  <a:outerShdw blurRad="469900" dist="342900" dir="5400000" sy="-20000" rotWithShape="0">
                    <a:prstClr val="black">
                      <a:alpha val="66000"/>
                    </a:prstClr>
                  </a:outerShdw>
                </a:effectLst>
              </a:rPr>
              <a:t> Q. L. </a:t>
            </a:r>
            <a:r>
              <a:rPr lang="en-US" sz="4500" spc="-300" dirty="0" err="1">
                <a:effectLst>
                  <a:outerShdw blurRad="469900" dist="342900" dir="5400000" sy="-20000" rotWithShape="0">
                    <a:prstClr val="black">
                      <a:alpha val="66000"/>
                    </a:prstClr>
                  </a:outerShdw>
                </a:effectLst>
              </a:rPr>
              <a:t>Hilara</a:t>
            </a:r>
            <a:r>
              <a:rPr lang="en-US" sz="4500" spc="-300" dirty="0">
                <a:effectLst>
                  <a:outerShdw blurRad="469900" dist="342900" dir="5400000" sy="-20000" rotWithShape="0">
                    <a:prstClr val="black">
                      <a:alpha val="66000"/>
                    </a:prstClr>
                  </a:outerShdw>
                </a:effectLst>
              </a:rPr>
              <a:t> </a:t>
            </a:r>
            <a:br>
              <a:rPr lang="en-US" sz="4500" spc="-300" dirty="0">
                <a:effectLst>
                  <a:outerShdw blurRad="469900" dist="342900" dir="5400000" sy="-20000" rotWithShape="0">
                    <a:prstClr val="black">
                      <a:alpha val="66000"/>
                    </a:prstClr>
                  </a:outerShdw>
                </a:effectLst>
              </a:rPr>
            </a:br>
            <a:r>
              <a:rPr lang="en-US" sz="4500" spc="-300" dirty="0" err="1">
                <a:effectLst>
                  <a:outerShdw blurRad="469900" dist="342900" dir="5400000" sy="-20000" rotWithShape="0">
                    <a:prstClr val="black">
                      <a:alpha val="66000"/>
                    </a:prstClr>
                  </a:outerShdw>
                </a:effectLst>
              </a:rPr>
              <a:t>Salvidienae</a:t>
            </a:r>
            <a:r>
              <a:rPr lang="en-US" sz="4500" spc="-300" dirty="0">
                <a:effectLst>
                  <a:outerShdw blurRad="469900" dist="342900" dir="5400000" sy="-20000" rotWithShape="0">
                    <a:prstClr val="black">
                      <a:alpha val="66000"/>
                    </a:prstClr>
                  </a:outerShdw>
                </a:effectLst>
              </a:rPr>
              <a:t> </a:t>
            </a:r>
            <a:r>
              <a:rPr lang="en-US" sz="4500" spc="-300" dirty="0" err="1">
                <a:effectLst>
                  <a:outerShdw blurRad="469900" dist="342900" dir="5400000" sy="-20000" rotWithShape="0">
                    <a:prstClr val="black">
                      <a:alpha val="66000"/>
                    </a:prstClr>
                  </a:outerShdw>
                </a:effectLst>
              </a:rPr>
              <a:t>Faustillae</a:t>
            </a:r>
            <a:br>
              <a:rPr lang="en-US" sz="4500" spc="-300" dirty="0">
                <a:effectLst>
                  <a:outerShdw blurRad="469900" dist="342900" dir="5400000" sy="-20000" rotWithShape="0">
                    <a:prstClr val="black">
                      <a:alpha val="66000"/>
                    </a:prstClr>
                  </a:outerShdw>
                </a:effectLst>
              </a:rPr>
            </a:br>
            <a:r>
              <a:rPr lang="en-US" sz="4500" spc="-300" dirty="0" err="1">
                <a:solidFill>
                  <a:srgbClr val="FF0000"/>
                </a:solidFill>
                <a:effectLst>
                  <a:outerShdw blurRad="469900" dist="342900" dir="5400000" sy="-20000" rotWithShape="0">
                    <a:prstClr val="black">
                      <a:alpha val="66000"/>
                    </a:prstClr>
                  </a:outerShdw>
                </a:effectLst>
              </a:rPr>
              <a:t>deliciae</a:t>
            </a:r>
            <a:r>
              <a:rPr lang="en-US" sz="4500" spc="-300" dirty="0">
                <a:solidFill>
                  <a:srgbClr val="FF0000"/>
                </a:solidFill>
                <a:effectLst>
                  <a:outerShdw blurRad="469900" dist="342900" dir="5400000" sy="-20000" rotWithShape="0">
                    <a:prstClr val="black">
                      <a:alpha val="66000"/>
                    </a:prstClr>
                  </a:outerShdw>
                </a:effectLst>
              </a:rPr>
              <a:t> </a:t>
            </a:r>
            <a:r>
              <a:rPr lang="en-US" sz="4500" spc="-300" dirty="0" err="1">
                <a:solidFill>
                  <a:srgbClr val="FF0000"/>
                </a:solidFill>
                <a:effectLst>
                  <a:outerShdw blurRad="469900" dist="342900" dir="5400000" sy="-20000" rotWithShape="0">
                    <a:prstClr val="black">
                      <a:alpha val="66000"/>
                    </a:prstClr>
                  </a:outerShdw>
                </a:effectLst>
              </a:rPr>
              <a:t>suae</a:t>
            </a:r>
            <a:endParaRPr lang="en-US" sz="4500" spc="-300" dirty="0">
              <a:solidFill>
                <a:srgbClr val="FF0000"/>
              </a:solidFill>
              <a:effectLst>
                <a:outerShdw blurRad="469900" dist="342900" dir="5400000" sy="-20000" rotWithShape="0">
                  <a:prstClr val="black">
                    <a:alpha val="66000"/>
                  </a:prstClr>
                </a:outerShdw>
              </a:effectLst>
            </a:endParaRPr>
          </a:p>
        </p:txBody>
      </p:sp>
      <p:pic>
        <p:nvPicPr>
          <p:cNvPr id="2052" name="Picture 4" descr="two women hugging each other">
            <a:extLst>
              <a:ext uri="{FF2B5EF4-FFF2-40B4-BE49-F238E27FC236}">
                <a16:creationId xmlns:a16="http://schemas.microsoft.com/office/drawing/2014/main" id="{580B0DDB-9D6B-4626-94A6-B876A5E9F0E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364" r="27986"/>
          <a:stretch/>
        </p:blipFill>
        <p:spPr bwMode="auto">
          <a:xfrm>
            <a:off x="-1" y="10"/>
            <a:ext cx="609440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3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88ED-469B-4111-B2B5-8B029DBD5997}"/>
              </a:ext>
            </a:extLst>
          </p:cNvPr>
          <p:cNvSpPr>
            <a:spLocks noGrp="1"/>
          </p:cNvSpPr>
          <p:nvPr>
            <p:ph type="title"/>
          </p:nvPr>
        </p:nvSpPr>
        <p:spPr/>
        <p:txBody>
          <a:bodyPr>
            <a:normAutofit fontScale="90000"/>
          </a:bodyPr>
          <a:lstStyle/>
          <a:p>
            <a:r>
              <a:rPr lang="en-US" sz="5400" dirty="0"/>
              <a:t>V. </a:t>
            </a:r>
            <a:r>
              <a:rPr lang="en-US" sz="5400" dirty="0" err="1"/>
              <a:t>Salvidiena</a:t>
            </a:r>
            <a:r>
              <a:rPr lang="en-US" sz="5400" dirty="0"/>
              <a:t> Q. L. </a:t>
            </a:r>
            <a:r>
              <a:rPr lang="en-US" sz="5400" dirty="0" err="1"/>
              <a:t>Hilara</a:t>
            </a:r>
            <a:r>
              <a:rPr lang="en-US" sz="5400" dirty="0"/>
              <a:t> </a:t>
            </a:r>
            <a:br>
              <a:rPr lang="en-US" sz="5400" dirty="0"/>
            </a:br>
            <a:r>
              <a:rPr lang="en-US" sz="5400" dirty="0" err="1"/>
              <a:t>Salvidienae</a:t>
            </a:r>
            <a:r>
              <a:rPr lang="en-US" sz="5400" dirty="0"/>
              <a:t> </a:t>
            </a:r>
            <a:r>
              <a:rPr lang="en-US" sz="5400" dirty="0" err="1"/>
              <a:t>Faustillae</a:t>
            </a:r>
            <a:br>
              <a:rPr lang="en-US" sz="5400" dirty="0"/>
            </a:br>
            <a:r>
              <a:rPr lang="en-US" sz="5400" dirty="0" err="1"/>
              <a:t>deliciae</a:t>
            </a:r>
            <a:r>
              <a:rPr lang="en-US" sz="5400" dirty="0"/>
              <a:t> </a:t>
            </a:r>
            <a:r>
              <a:rPr lang="en-US" sz="5400" dirty="0" err="1"/>
              <a:t>suae</a:t>
            </a:r>
            <a:r>
              <a:rPr lang="en-US" sz="5400" dirty="0"/>
              <a:t> </a:t>
            </a:r>
            <a:br>
              <a:rPr lang="en-US" sz="5400" dirty="0"/>
            </a:br>
            <a:r>
              <a:rPr lang="en-US" sz="5400" dirty="0" err="1"/>
              <a:t>eruditae</a:t>
            </a:r>
            <a:r>
              <a:rPr lang="en-US" sz="5400" dirty="0"/>
              <a:t> omnibus </a:t>
            </a:r>
            <a:r>
              <a:rPr lang="en-US" sz="5400" dirty="0" err="1"/>
              <a:t>artibus</a:t>
            </a:r>
            <a:r>
              <a:rPr lang="en-US" sz="5400" dirty="0"/>
              <a:t>.</a:t>
            </a:r>
            <a:br>
              <a:rPr lang="en-US" sz="5400" dirty="0"/>
            </a:br>
            <a:endParaRPr lang="en-US" dirty="0"/>
          </a:p>
        </p:txBody>
      </p:sp>
      <p:sp>
        <p:nvSpPr>
          <p:cNvPr id="4" name="Text Placeholder 3">
            <a:extLst>
              <a:ext uri="{FF2B5EF4-FFF2-40B4-BE49-F238E27FC236}">
                <a16:creationId xmlns:a16="http://schemas.microsoft.com/office/drawing/2014/main" id="{A94865F1-B47D-4768-A50B-06D4B18C701D}"/>
              </a:ext>
            </a:extLst>
          </p:cNvPr>
          <p:cNvSpPr>
            <a:spLocks noGrp="1"/>
          </p:cNvSpPr>
          <p:nvPr>
            <p:ph idx="1"/>
          </p:nvPr>
        </p:nvSpPr>
        <p:spPr>
          <a:xfrm>
            <a:off x="1103312" y="4417255"/>
            <a:ext cx="8946541" cy="1831144"/>
          </a:xfrm>
        </p:spPr>
        <p:txBody>
          <a:bodyPr>
            <a:normAutofit/>
          </a:bodyPr>
          <a:lstStyle/>
          <a:p>
            <a:pPr marL="685800" indent="-685800">
              <a:buFont typeface="Arial" panose="020B0604020202020204" pitchFamily="34" charset="0"/>
              <a:buChar char="•"/>
            </a:pPr>
            <a:r>
              <a:rPr lang="en-US" sz="4800" dirty="0">
                <a:solidFill>
                  <a:schemeClr val="bg1"/>
                </a:solidFill>
              </a:rPr>
              <a:t>Quomodo erudite </a:t>
            </a:r>
            <a:r>
              <a:rPr lang="en-US" sz="4800" dirty="0" err="1">
                <a:solidFill>
                  <a:schemeClr val="bg1"/>
                </a:solidFill>
              </a:rPr>
              <a:t>erat</a:t>
            </a:r>
            <a:r>
              <a:rPr lang="en-US" sz="4800" dirty="0">
                <a:solidFill>
                  <a:schemeClr val="bg1"/>
                </a:solidFill>
              </a:rPr>
              <a:t>? </a:t>
            </a:r>
          </a:p>
          <a:p>
            <a:pPr marL="685800" indent="-685800">
              <a:buFont typeface="Arial" panose="020B0604020202020204" pitchFamily="34" charset="0"/>
              <a:buChar char="•"/>
            </a:pPr>
            <a:r>
              <a:rPr lang="en-US" sz="4800" dirty="0" err="1">
                <a:solidFill>
                  <a:schemeClr val="bg1"/>
                </a:solidFill>
              </a:rPr>
              <a:t>Quae</a:t>
            </a:r>
            <a:r>
              <a:rPr lang="en-US" sz="4800" dirty="0">
                <a:solidFill>
                  <a:schemeClr val="bg1"/>
                </a:solidFill>
              </a:rPr>
              <a:t> sunt </a:t>
            </a:r>
            <a:r>
              <a:rPr lang="en-US" sz="4800" dirty="0" err="1">
                <a:solidFill>
                  <a:schemeClr val="bg1"/>
                </a:solidFill>
              </a:rPr>
              <a:t>omnes</a:t>
            </a:r>
            <a:r>
              <a:rPr lang="en-US" sz="4800" dirty="0">
                <a:solidFill>
                  <a:schemeClr val="bg1"/>
                </a:solidFill>
              </a:rPr>
              <a:t> </a:t>
            </a:r>
            <a:r>
              <a:rPr lang="en-US" sz="4800" dirty="0" err="1">
                <a:solidFill>
                  <a:schemeClr val="bg1"/>
                </a:solidFill>
              </a:rPr>
              <a:t>artes</a:t>
            </a:r>
            <a:r>
              <a:rPr lang="en-US" sz="4800" dirty="0">
                <a:solidFill>
                  <a:schemeClr val="bg1"/>
                </a:solidFill>
              </a:rPr>
              <a:t>?</a:t>
            </a:r>
          </a:p>
        </p:txBody>
      </p:sp>
    </p:spTree>
    <p:extLst>
      <p:ext uri="{BB962C8B-B14F-4D97-AF65-F5344CB8AC3E}">
        <p14:creationId xmlns:p14="http://schemas.microsoft.com/office/powerpoint/2010/main" val="377880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64ED6F1-9E2F-45B8-B9C4-16972C57E1AA}"/>
              </a:ext>
            </a:extLst>
          </p:cNvPr>
          <p:cNvSpPr>
            <a:spLocks noGrp="1"/>
          </p:cNvSpPr>
          <p:nvPr>
            <p:ph type="title"/>
          </p:nvPr>
        </p:nvSpPr>
        <p:spPr>
          <a:xfrm>
            <a:off x="4885659" y="1500343"/>
            <a:ext cx="6902646" cy="2118360"/>
          </a:xfrm>
        </p:spPr>
        <p:txBody>
          <a:bodyPr vert="horz" lIns="91440" tIns="45720" rIns="91440" bIns="45720" rtlCol="0" anchor="b">
            <a:normAutofit fontScale="90000"/>
          </a:bodyPr>
          <a:lstStyle/>
          <a:p>
            <a:pPr>
              <a:lnSpc>
                <a:spcPct val="90000"/>
              </a:lnSpc>
            </a:pPr>
            <a:r>
              <a:rPr lang="en-US" sz="7200" dirty="0" err="1">
                <a:solidFill>
                  <a:srgbClr val="EBEBEB"/>
                </a:solidFill>
              </a:rPr>
              <a:t>Reliquisti</a:t>
            </a:r>
            <a:r>
              <a:rPr lang="en-US" sz="7200" dirty="0">
                <a:solidFill>
                  <a:srgbClr val="EBEBEB"/>
                </a:solidFill>
              </a:rPr>
              <a:t> </a:t>
            </a:r>
            <a:r>
              <a:rPr lang="en-US" sz="7200" dirty="0" err="1">
                <a:solidFill>
                  <a:srgbClr val="EBEBEB"/>
                </a:solidFill>
              </a:rPr>
              <a:t>mammam</a:t>
            </a:r>
            <a:r>
              <a:rPr lang="en-US" sz="7200" dirty="0">
                <a:solidFill>
                  <a:srgbClr val="EBEBEB"/>
                </a:solidFill>
              </a:rPr>
              <a:t> </a:t>
            </a:r>
            <a:r>
              <a:rPr lang="en-US" sz="7200" dirty="0" err="1">
                <a:solidFill>
                  <a:srgbClr val="EBEBEB"/>
                </a:solidFill>
              </a:rPr>
              <a:t>tuam</a:t>
            </a:r>
            <a:endParaRPr lang="en-US" sz="7200" dirty="0">
              <a:solidFill>
                <a:srgbClr val="EBEBEB"/>
              </a:solidFill>
            </a:endParaRPr>
          </a:p>
        </p:txBody>
      </p:sp>
      <p:sp>
        <p:nvSpPr>
          <p:cNvPr id="85"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3074" name="Picture 2" descr="selective focus photo of woman lifting child during daytime">
            <a:extLst>
              <a:ext uri="{FF2B5EF4-FFF2-40B4-BE49-F238E27FC236}">
                <a16:creationId xmlns:a16="http://schemas.microsoft.com/office/drawing/2014/main" id="{79AF70BE-1D12-4BE6-A452-0A2F0A7F5C9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688" r="30688" b="-1"/>
          <a:stretch/>
        </p:blipFill>
        <p:spPr bwMode="auto">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7D706CE4-3262-4529-8E46-9B113C2ED47F}"/>
              </a:ext>
            </a:extLst>
          </p:cNvPr>
          <p:cNvSpPr txBox="1"/>
          <p:nvPr/>
        </p:nvSpPr>
        <p:spPr>
          <a:xfrm>
            <a:off x="4885659" y="4673768"/>
            <a:ext cx="6710290" cy="1015663"/>
          </a:xfrm>
          <a:prstGeom prst="rect">
            <a:avLst/>
          </a:prstGeom>
          <a:noFill/>
        </p:spPr>
        <p:txBody>
          <a:bodyPr wrap="square" rtlCol="0">
            <a:spAutoFit/>
          </a:bodyPr>
          <a:lstStyle/>
          <a:p>
            <a:r>
              <a:rPr lang="en-US" sz="6000" dirty="0"/>
              <a:t>Mamma = Mater</a:t>
            </a:r>
          </a:p>
        </p:txBody>
      </p:sp>
    </p:spTree>
    <p:extLst>
      <p:ext uri="{BB962C8B-B14F-4D97-AF65-F5344CB8AC3E}">
        <p14:creationId xmlns:p14="http://schemas.microsoft.com/office/powerpoint/2010/main" val="28103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E167-973C-491E-A10A-F74D0AAD1475}"/>
              </a:ext>
            </a:extLst>
          </p:cNvPr>
          <p:cNvSpPr>
            <a:spLocks noGrp="1"/>
          </p:cNvSpPr>
          <p:nvPr>
            <p:ph type="title"/>
          </p:nvPr>
        </p:nvSpPr>
        <p:spPr>
          <a:xfrm>
            <a:off x="786787" y="2728735"/>
            <a:ext cx="10312622" cy="1400530"/>
          </a:xfrm>
        </p:spPr>
        <p:txBody>
          <a:bodyPr/>
          <a:lstStyle/>
          <a:p>
            <a:r>
              <a:rPr lang="en-US" sz="4400" dirty="0" err="1"/>
              <a:t>Reliquisti</a:t>
            </a:r>
            <a:r>
              <a:rPr lang="en-US" sz="4400" dirty="0"/>
              <a:t> </a:t>
            </a:r>
            <a:r>
              <a:rPr lang="en-US" sz="4400" dirty="0" err="1"/>
              <a:t>mammam</a:t>
            </a:r>
            <a:r>
              <a:rPr lang="en-US" sz="4400" dirty="0"/>
              <a:t> </a:t>
            </a:r>
            <a:r>
              <a:rPr lang="en-US" sz="4400" dirty="0" err="1"/>
              <a:t>tuam</a:t>
            </a:r>
            <a:r>
              <a:rPr lang="en-US" sz="4400" dirty="0"/>
              <a:t> </a:t>
            </a:r>
            <a:br>
              <a:rPr lang="en-US" sz="4400" dirty="0"/>
            </a:br>
            <a:r>
              <a:rPr lang="en-US" sz="4400" dirty="0" err="1"/>
              <a:t>gementem</a:t>
            </a:r>
            <a:r>
              <a:rPr lang="en-US" sz="4400" dirty="0"/>
              <a:t> </a:t>
            </a:r>
            <a:r>
              <a:rPr lang="en-US" sz="4400" dirty="0" err="1"/>
              <a:t>plangentem</a:t>
            </a:r>
            <a:r>
              <a:rPr lang="en-US" sz="4400" dirty="0"/>
              <a:t> </a:t>
            </a:r>
            <a:r>
              <a:rPr lang="en-US" sz="4400" dirty="0" err="1"/>
              <a:t>plorantem</a:t>
            </a:r>
            <a:r>
              <a:rPr lang="en-US" sz="4400" dirty="0"/>
              <a:t>.</a:t>
            </a:r>
            <a:br>
              <a:rPr lang="en-US" sz="4400" dirty="0"/>
            </a:br>
            <a:endParaRPr lang="en-US" dirty="0"/>
          </a:p>
        </p:txBody>
      </p:sp>
    </p:spTree>
    <p:extLst>
      <p:ext uri="{BB962C8B-B14F-4D97-AF65-F5344CB8AC3E}">
        <p14:creationId xmlns:p14="http://schemas.microsoft.com/office/powerpoint/2010/main" val="26189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brown-and-white clocks">
            <a:extLst>
              <a:ext uri="{FF2B5EF4-FFF2-40B4-BE49-F238E27FC236}">
                <a16:creationId xmlns:a16="http://schemas.microsoft.com/office/drawing/2014/main" id="{ADD0C6FD-F2B3-485C-BDDF-9B299393B65A}"/>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37404" r="9091" b="242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F79A1B-CDD0-4A8F-A24A-7F6D25F3B80A}"/>
              </a:ext>
            </a:extLst>
          </p:cNvPr>
          <p:cNvSpPr>
            <a:spLocks noGrp="1"/>
          </p:cNvSpPr>
          <p:nvPr>
            <p:ph type="title"/>
          </p:nvPr>
        </p:nvSpPr>
        <p:spPr>
          <a:xfrm>
            <a:off x="577477" y="2766849"/>
            <a:ext cx="11037046" cy="2088466"/>
          </a:xfrm>
        </p:spPr>
        <p:txBody>
          <a:bodyPr vert="horz" lIns="91440" tIns="45720" rIns="91440" bIns="45720" rtlCol="0" anchor="b">
            <a:normAutofit/>
          </a:bodyPr>
          <a:lstStyle/>
          <a:p>
            <a:pPr>
              <a:lnSpc>
                <a:spcPct val="90000"/>
              </a:lnSpc>
            </a:pPr>
            <a:r>
              <a:rPr lang="en-US" sz="6600" dirty="0" err="1">
                <a:solidFill>
                  <a:schemeClr val="tx1"/>
                </a:solidFill>
              </a:rPr>
              <a:t>Vix</a:t>
            </a:r>
            <a:r>
              <a:rPr lang="en-US" sz="6600" dirty="0">
                <a:solidFill>
                  <a:schemeClr val="tx1"/>
                </a:solidFill>
              </a:rPr>
              <a:t>(it) an. XV </a:t>
            </a:r>
            <a:br>
              <a:rPr lang="en-US" sz="6600" dirty="0">
                <a:solidFill>
                  <a:schemeClr val="tx1"/>
                </a:solidFill>
              </a:rPr>
            </a:br>
            <a:r>
              <a:rPr lang="en-US" sz="6600" dirty="0" err="1">
                <a:solidFill>
                  <a:schemeClr val="tx1"/>
                </a:solidFill>
              </a:rPr>
              <a:t>mensib</a:t>
            </a:r>
            <a:r>
              <a:rPr lang="en-US" sz="6600" dirty="0">
                <a:solidFill>
                  <a:schemeClr val="tx1"/>
                </a:solidFill>
              </a:rPr>
              <a:t>. III </a:t>
            </a:r>
            <a:r>
              <a:rPr lang="en-US" sz="6600" dirty="0" err="1">
                <a:solidFill>
                  <a:schemeClr val="tx1"/>
                </a:solidFill>
              </a:rPr>
              <a:t>dieb</a:t>
            </a:r>
            <a:r>
              <a:rPr lang="en-US" sz="6600" dirty="0">
                <a:solidFill>
                  <a:schemeClr val="tx1"/>
                </a:solidFill>
              </a:rPr>
              <a:t>. XI hor. VII.</a:t>
            </a:r>
          </a:p>
        </p:txBody>
      </p:sp>
      <p:sp>
        <p:nvSpPr>
          <p:cNvPr id="85" name="Rectangle 84">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73087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TotalTime>
  <Words>385</Words>
  <Application>Microsoft Office PowerPoint</Application>
  <PresentationFormat>Widescreen</PresentationFormat>
  <Paragraphs>32</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vt:lpstr>
      <vt:lpstr>Gementem, Plangentem, Plorantem</vt:lpstr>
      <vt:lpstr>V. Salvidiena Q. L. Hilara  Salvidienae Faustillae deliciae suae  eruditae omnibus artibus. Reliquisti mammam tuam  gementem plangentem plorantem. Vix(it) an. XV  mensib. III dieb. XI hor. VII. Virginem eripuit Fatus malus. Destituisti, Vitilla mea,  miseram mammam tuam. </vt:lpstr>
      <vt:lpstr>V. Salvidiena Q. L. Hilara</vt:lpstr>
      <vt:lpstr>V. Salvidiena Q. L. Hilara  Salvidienae Faustillae</vt:lpstr>
      <vt:lpstr>V. Salvidiena Q. L. Hilara  Salvidienae Faustillae deliciae suae</vt:lpstr>
      <vt:lpstr>V. Salvidiena Q. L. Hilara  Salvidienae Faustillae deliciae suae  eruditae omnibus artibus. </vt:lpstr>
      <vt:lpstr>Reliquisti mammam tuam</vt:lpstr>
      <vt:lpstr>Reliquisti mammam tuam  gementem plangentem plorantem. </vt:lpstr>
      <vt:lpstr>Vix(it) an. XV  mensib. III dieb. XI hor. VII.</vt:lpstr>
      <vt:lpstr>Virginem eripuit Fatus malus.</vt:lpstr>
      <vt:lpstr>Destituisti, Vitilla mea,  miseram mammam tuam.</vt:lpstr>
      <vt:lpstr>V. Salvidiena Q. L. Hilara  Salvidienae Faustillae deliciae suae  eruditae omnibus artibus. Reliquisti mammam tuam  gementem plangentem plorantem. Vix(it) an. XV  mensib. III dieb. XI hor. VII. Virginem eripuit Fatus malus. Destituisti, Vitilla mea,  miseram mammam tuam.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Gementem, Plangentem, Plorantem</dc:title>
  <dc:creator>Rachel Cunning</dc:creator>
  <cp:lastModifiedBy>Rachel Cunning</cp:lastModifiedBy>
  <cp:revision>2</cp:revision>
  <dcterms:created xsi:type="dcterms:W3CDTF">2021-03-05T12:25:57Z</dcterms:created>
  <dcterms:modified xsi:type="dcterms:W3CDTF">2021-03-05T13:18:35Z</dcterms:modified>
</cp:coreProperties>
</file>