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8D82F-B54E-4961-A795-FC5CB727C3FF}" v="1" dt="2021-03-03T20:24:49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Cunning" userId="d4adfd0da5e798e4" providerId="LiveId" clId="{9428D82F-B54E-4961-A795-FC5CB727C3FF}"/>
    <pc:docChg chg="undo custSel addSld modSld sldOrd">
      <pc:chgData name="Rachel Cunning" userId="d4adfd0da5e798e4" providerId="LiveId" clId="{9428D82F-B54E-4961-A795-FC5CB727C3FF}" dt="2021-03-03T20:50:49.665" v="491" actId="20577"/>
      <pc:docMkLst>
        <pc:docMk/>
      </pc:docMkLst>
      <pc:sldChg chg="addSp modSp mod setBg modNotesTx">
        <pc:chgData name="Rachel Cunning" userId="d4adfd0da5e798e4" providerId="LiveId" clId="{9428D82F-B54E-4961-A795-FC5CB727C3FF}" dt="2021-03-02T19:40:38.159" v="9" actId="27636"/>
        <pc:sldMkLst>
          <pc:docMk/>
          <pc:sldMk cId="3596062963" sldId="262"/>
        </pc:sldMkLst>
        <pc:spChg chg="mod ord">
          <ac:chgData name="Rachel Cunning" userId="d4adfd0da5e798e4" providerId="LiveId" clId="{9428D82F-B54E-4961-A795-FC5CB727C3FF}" dt="2021-03-02T19:40:38.159" v="9" actId="27636"/>
          <ac:spMkLst>
            <pc:docMk/>
            <pc:sldMk cId="3596062963" sldId="262"/>
            <ac:spMk id="2" creationId="{04D254B7-DA50-442E-9460-CADDFC47BB99}"/>
          </ac:spMkLst>
        </pc:spChg>
        <pc:spChg chg="add">
          <ac:chgData name="Rachel Cunning" userId="d4adfd0da5e798e4" providerId="LiveId" clId="{9428D82F-B54E-4961-A795-FC5CB727C3FF}" dt="2021-03-02T19:40:13.242" v="1" actId="26606"/>
          <ac:spMkLst>
            <pc:docMk/>
            <pc:sldMk cId="3596062963" sldId="262"/>
            <ac:spMk id="9" creationId="{8D06CE56-3881-4ADA-8CEF-D18B02C242A3}"/>
          </ac:spMkLst>
        </pc:spChg>
        <pc:spChg chg="add">
          <ac:chgData name="Rachel Cunning" userId="d4adfd0da5e798e4" providerId="LiveId" clId="{9428D82F-B54E-4961-A795-FC5CB727C3FF}" dt="2021-03-02T19:40:13.242" v="1" actId="26606"/>
          <ac:spMkLst>
            <pc:docMk/>
            <pc:sldMk cId="3596062963" sldId="262"/>
            <ac:spMk id="11" creationId="{79F3C543-62EC-4433-9C93-A2CD8764E9B4}"/>
          </ac:spMkLst>
        </pc:spChg>
        <pc:spChg chg="add">
          <ac:chgData name="Rachel Cunning" userId="d4adfd0da5e798e4" providerId="LiveId" clId="{9428D82F-B54E-4961-A795-FC5CB727C3FF}" dt="2021-03-02T19:40:13.242" v="1" actId="26606"/>
          <ac:spMkLst>
            <pc:docMk/>
            <pc:sldMk cId="3596062963" sldId="262"/>
            <ac:spMk id="13" creationId="{55666830-9A19-4E01-8505-D6C7F9AC5665}"/>
          </ac:spMkLst>
        </pc:spChg>
        <pc:spChg chg="add">
          <ac:chgData name="Rachel Cunning" userId="d4adfd0da5e798e4" providerId="LiveId" clId="{9428D82F-B54E-4961-A795-FC5CB727C3FF}" dt="2021-03-02T19:40:13.242" v="1" actId="26606"/>
          <ac:spMkLst>
            <pc:docMk/>
            <pc:sldMk cId="3596062963" sldId="262"/>
            <ac:spMk id="15" creationId="{AE9FC877-7FB6-4D22-9988-35420644E202}"/>
          </ac:spMkLst>
        </pc:spChg>
        <pc:spChg chg="add">
          <ac:chgData name="Rachel Cunning" userId="d4adfd0da5e798e4" providerId="LiveId" clId="{9428D82F-B54E-4961-A795-FC5CB727C3FF}" dt="2021-03-02T19:40:13.242" v="1" actId="26606"/>
          <ac:spMkLst>
            <pc:docMk/>
            <pc:sldMk cId="3596062963" sldId="262"/>
            <ac:spMk id="17" creationId="{E41809D1-F12E-46BB-B804-5F209D325E8B}"/>
          </ac:spMkLst>
        </pc:spChg>
        <pc:spChg chg="add">
          <ac:chgData name="Rachel Cunning" userId="d4adfd0da5e798e4" providerId="LiveId" clId="{9428D82F-B54E-4961-A795-FC5CB727C3FF}" dt="2021-03-02T19:40:13.242" v="1" actId="26606"/>
          <ac:spMkLst>
            <pc:docMk/>
            <pc:sldMk cId="3596062963" sldId="262"/>
            <ac:spMk id="19" creationId="{AF2F604E-43BE-4DC3-B983-E071523364F8}"/>
          </ac:spMkLst>
        </pc:spChg>
        <pc:spChg chg="add">
          <ac:chgData name="Rachel Cunning" userId="d4adfd0da5e798e4" providerId="LiveId" clId="{9428D82F-B54E-4961-A795-FC5CB727C3FF}" dt="2021-03-02T19:40:13.242" v="1" actId="26606"/>
          <ac:spMkLst>
            <pc:docMk/>
            <pc:sldMk cId="3596062963" sldId="262"/>
            <ac:spMk id="21" creationId="{08C9B587-E65E-4B52-B37C-ABEBB6E87928}"/>
          </ac:spMkLst>
        </pc:spChg>
        <pc:picChg chg="add mod">
          <ac:chgData name="Rachel Cunning" userId="d4adfd0da5e798e4" providerId="LiveId" clId="{9428D82F-B54E-4961-A795-FC5CB727C3FF}" dt="2021-03-02T19:40:13.242" v="1" actId="26606"/>
          <ac:picMkLst>
            <pc:docMk/>
            <pc:sldMk cId="3596062963" sldId="262"/>
            <ac:picMk id="4" creationId="{B18F36E3-5E54-4091-AACF-269AFFB50F3F}"/>
          </ac:picMkLst>
        </pc:picChg>
      </pc:sldChg>
      <pc:sldChg chg="modSp add mod">
        <pc:chgData name="Rachel Cunning" userId="d4adfd0da5e798e4" providerId="LiveId" clId="{9428D82F-B54E-4961-A795-FC5CB727C3FF}" dt="2021-03-02T19:40:59.760" v="26" actId="20577"/>
        <pc:sldMkLst>
          <pc:docMk/>
          <pc:sldMk cId="555657599" sldId="263"/>
        </pc:sldMkLst>
        <pc:spChg chg="mod">
          <ac:chgData name="Rachel Cunning" userId="d4adfd0da5e798e4" providerId="LiveId" clId="{9428D82F-B54E-4961-A795-FC5CB727C3FF}" dt="2021-03-02T19:40:59.760" v="26" actId="20577"/>
          <ac:spMkLst>
            <pc:docMk/>
            <pc:sldMk cId="555657599" sldId="263"/>
            <ac:spMk id="2" creationId="{04D254B7-DA50-442E-9460-CADDFC47BB99}"/>
          </ac:spMkLst>
        </pc:spChg>
      </pc:sldChg>
      <pc:sldChg chg="addSp modSp new mod setBg modNotesTx">
        <pc:chgData name="Rachel Cunning" userId="d4adfd0da5e798e4" providerId="LiveId" clId="{9428D82F-B54E-4961-A795-FC5CB727C3FF}" dt="2021-03-03T20:26:10.544" v="54" actId="20577"/>
        <pc:sldMkLst>
          <pc:docMk/>
          <pc:sldMk cId="3757691068" sldId="264"/>
        </pc:sldMkLst>
        <pc:spChg chg="mod ord">
          <ac:chgData name="Rachel Cunning" userId="d4adfd0da5e798e4" providerId="LiveId" clId="{9428D82F-B54E-4961-A795-FC5CB727C3FF}" dt="2021-03-03T20:26:10.544" v="54" actId="20577"/>
          <ac:spMkLst>
            <pc:docMk/>
            <pc:sldMk cId="3757691068" sldId="264"/>
            <ac:spMk id="2" creationId="{4E5DEC26-EE01-4BD6-8D2D-3E33C3A8C7E4}"/>
          </ac:spMkLst>
        </pc:spChg>
        <pc:spChg chg="add">
          <ac:chgData name="Rachel Cunning" userId="d4adfd0da5e798e4" providerId="LiveId" clId="{9428D82F-B54E-4961-A795-FC5CB727C3FF}" dt="2021-03-03T20:25:44.784" v="31" actId="26606"/>
          <ac:spMkLst>
            <pc:docMk/>
            <pc:sldMk cId="3757691068" sldId="264"/>
            <ac:spMk id="71" creationId="{8D06CE56-3881-4ADA-8CEF-D18B02C242A3}"/>
          </ac:spMkLst>
        </pc:spChg>
        <pc:spChg chg="add">
          <ac:chgData name="Rachel Cunning" userId="d4adfd0da5e798e4" providerId="LiveId" clId="{9428D82F-B54E-4961-A795-FC5CB727C3FF}" dt="2021-03-03T20:25:44.784" v="31" actId="26606"/>
          <ac:spMkLst>
            <pc:docMk/>
            <pc:sldMk cId="3757691068" sldId="264"/>
            <ac:spMk id="73" creationId="{79F3C543-62EC-4433-9C93-A2CD8764E9B4}"/>
          </ac:spMkLst>
        </pc:spChg>
        <pc:spChg chg="add">
          <ac:chgData name="Rachel Cunning" userId="d4adfd0da5e798e4" providerId="LiveId" clId="{9428D82F-B54E-4961-A795-FC5CB727C3FF}" dt="2021-03-03T20:25:44.784" v="31" actId="26606"/>
          <ac:spMkLst>
            <pc:docMk/>
            <pc:sldMk cId="3757691068" sldId="264"/>
            <ac:spMk id="75" creationId="{0671A8AE-40A1-4631-A6B8-581AFF065482}"/>
          </ac:spMkLst>
        </pc:spChg>
        <pc:spChg chg="add">
          <ac:chgData name="Rachel Cunning" userId="d4adfd0da5e798e4" providerId="LiveId" clId="{9428D82F-B54E-4961-A795-FC5CB727C3FF}" dt="2021-03-03T20:25:44.784" v="31" actId="26606"/>
          <ac:spMkLst>
            <pc:docMk/>
            <pc:sldMk cId="3757691068" sldId="264"/>
            <ac:spMk id="77" creationId="{A44CD100-6267-4E62-AA64-2182A3A6A1C0}"/>
          </ac:spMkLst>
        </pc:spChg>
        <pc:spChg chg="add">
          <ac:chgData name="Rachel Cunning" userId="d4adfd0da5e798e4" providerId="LiveId" clId="{9428D82F-B54E-4961-A795-FC5CB727C3FF}" dt="2021-03-03T20:25:44.784" v="31" actId="26606"/>
          <ac:spMkLst>
            <pc:docMk/>
            <pc:sldMk cId="3757691068" sldId="264"/>
            <ac:spMk id="79" creationId="{AF2F604E-43BE-4DC3-B983-E071523364F8}"/>
          </ac:spMkLst>
        </pc:spChg>
        <pc:spChg chg="add">
          <ac:chgData name="Rachel Cunning" userId="d4adfd0da5e798e4" providerId="LiveId" clId="{9428D82F-B54E-4961-A795-FC5CB727C3FF}" dt="2021-03-03T20:25:44.784" v="31" actId="26606"/>
          <ac:spMkLst>
            <pc:docMk/>
            <pc:sldMk cId="3757691068" sldId="264"/>
            <ac:spMk id="81" creationId="{08C9B587-E65E-4B52-B37C-ABEBB6E87928}"/>
          </ac:spMkLst>
        </pc:spChg>
        <pc:picChg chg="add mod">
          <ac:chgData name="Rachel Cunning" userId="d4adfd0da5e798e4" providerId="LiveId" clId="{9428D82F-B54E-4961-A795-FC5CB727C3FF}" dt="2021-03-03T20:25:44.784" v="31" actId="26606"/>
          <ac:picMkLst>
            <pc:docMk/>
            <pc:sldMk cId="3757691068" sldId="264"/>
            <ac:picMk id="2050" creationId="{31CC66DD-56F2-490F-B045-205A41A10E0B}"/>
          </ac:picMkLst>
        </pc:picChg>
      </pc:sldChg>
      <pc:sldChg chg="add">
        <pc:chgData name="Rachel Cunning" userId="d4adfd0da5e798e4" providerId="LiveId" clId="{9428D82F-B54E-4961-A795-FC5CB727C3FF}" dt="2021-03-03T20:25:51.142" v="32" actId="2890"/>
        <pc:sldMkLst>
          <pc:docMk/>
          <pc:sldMk cId="574615748" sldId="265"/>
        </pc:sldMkLst>
      </pc:sldChg>
      <pc:sldChg chg="addSp delSp modSp new mod ord modClrScheme chgLayout">
        <pc:chgData name="Rachel Cunning" userId="d4adfd0da5e798e4" providerId="LiveId" clId="{9428D82F-B54E-4961-A795-FC5CB727C3FF}" dt="2021-03-03T20:28:29.085" v="77" actId="27636"/>
        <pc:sldMkLst>
          <pc:docMk/>
          <pc:sldMk cId="3346617514" sldId="266"/>
        </pc:sldMkLst>
        <pc:spChg chg="del mod ord">
          <ac:chgData name="Rachel Cunning" userId="d4adfd0da5e798e4" providerId="LiveId" clId="{9428D82F-B54E-4961-A795-FC5CB727C3FF}" dt="2021-03-03T20:26:43.562" v="58" actId="700"/>
          <ac:spMkLst>
            <pc:docMk/>
            <pc:sldMk cId="3346617514" sldId="266"/>
            <ac:spMk id="2" creationId="{C490A109-1A5B-4BF3-BE58-D21CDD41E89E}"/>
          </ac:spMkLst>
        </pc:spChg>
        <pc:spChg chg="add mod ord">
          <ac:chgData name="Rachel Cunning" userId="d4adfd0da5e798e4" providerId="LiveId" clId="{9428D82F-B54E-4961-A795-FC5CB727C3FF}" dt="2021-03-03T20:28:29.085" v="77" actId="27636"/>
          <ac:spMkLst>
            <pc:docMk/>
            <pc:sldMk cId="3346617514" sldId="266"/>
            <ac:spMk id="3" creationId="{E087CF91-F4D6-47FF-BAC2-5FE85AB0C529}"/>
          </ac:spMkLst>
        </pc:spChg>
        <pc:spChg chg="add mod ord">
          <ac:chgData name="Rachel Cunning" userId="d4adfd0da5e798e4" providerId="LiveId" clId="{9428D82F-B54E-4961-A795-FC5CB727C3FF}" dt="2021-03-03T20:28:20.872" v="74" actId="403"/>
          <ac:spMkLst>
            <pc:docMk/>
            <pc:sldMk cId="3346617514" sldId="266"/>
            <ac:spMk id="4" creationId="{CE1A5E3F-7575-4AC5-985C-C2E1B423EE98}"/>
          </ac:spMkLst>
        </pc:spChg>
      </pc:sldChg>
      <pc:sldChg chg="addSp delSp modSp new mod modClrScheme chgLayout">
        <pc:chgData name="Rachel Cunning" userId="d4adfd0da5e798e4" providerId="LiveId" clId="{9428D82F-B54E-4961-A795-FC5CB727C3FF}" dt="2021-03-03T20:44:19.110" v="116" actId="20577"/>
        <pc:sldMkLst>
          <pc:docMk/>
          <pc:sldMk cId="3585372794" sldId="267"/>
        </pc:sldMkLst>
        <pc:spChg chg="del mod ord">
          <ac:chgData name="Rachel Cunning" userId="d4adfd0da5e798e4" providerId="LiveId" clId="{9428D82F-B54E-4961-A795-FC5CB727C3FF}" dt="2021-03-03T20:30:18.503" v="79" actId="700"/>
          <ac:spMkLst>
            <pc:docMk/>
            <pc:sldMk cId="3585372794" sldId="267"/>
            <ac:spMk id="2" creationId="{0968E154-C3E6-4FA5-80E6-7135E34CFCE7}"/>
          </ac:spMkLst>
        </pc:spChg>
        <pc:spChg chg="del">
          <ac:chgData name="Rachel Cunning" userId="d4adfd0da5e798e4" providerId="LiveId" clId="{9428D82F-B54E-4961-A795-FC5CB727C3FF}" dt="2021-03-03T20:30:18.503" v="79" actId="700"/>
          <ac:spMkLst>
            <pc:docMk/>
            <pc:sldMk cId="3585372794" sldId="267"/>
            <ac:spMk id="3" creationId="{7DAD3276-CF8B-4F26-9BE5-DFBE4B89E35C}"/>
          </ac:spMkLst>
        </pc:spChg>
        <pc:spChg chg="add mod ord">
          <ac:chgData name="Rachel Cunning" userId="d4adfd0da5e798e4" providerId="LiveId" clId="{9428D82F-B54E-4961-A795-FC5CB727C3FF}" dt="2021-03-03T20:44:19.110" v="116" actId="20577"/>
          <ac:spMkLst>
            <pc:docMk/>
            <pc:sldMk cId="3585372794" sldId="267"/>
            <ac:spMk id="4" creationId="{CDFAFF50-164D-4C3A-9AA5-61B007EB1E43}"/>
          </ac:spMkLst>
        </pc:spChg>
      </pc:sldChg>
      <pc:sldChg chg="modSp new mod ord">
        <pc:chgData name="Rachel Cunning" userId="d4adfd0da5e798e4" providerId="LiveId" clId="{9428D82F-B54E-4961-A795-FC5CB727C3FF}" dt="2021-03-03T20:45:05.586" v="197" actId="20577"/>
        <pc:sldMkLst>
          <pc:docMk/>
          <pc:sldMk cId="4102741927" sldId="268"/>
        </pc:sldMkLst>
        <pc:spChg chg="mod">
          <ac:chgData name="Rachel Cunning" userId="d4adfd0da5e798e4" providerId="LiveId" clId="{9428D82F-B54E-4961-A795-FC5CB727C3FF}" dt="2021-03-03T20:45:05.586" v="197" actId="20577"/>
          <ac:spMkLst>
            <pc:docMk/>
            <pc:sldMk cId="4102741927" sldId="268"/>
            <ac:spMk id="2" creationId="{877EE017-1401-4148-B2F2-3BACAE25CE6D}"/>
          </ac:spMkLst>
        </pc:spChg>
      </pc:sldChg>
      <pc:sldChg chg="modSp new mod">
        <pc:chgData name="Rachel Cunning" userId="d4adfd0da5e798e4" providerId="LiveId" clId="{9428D82F-B54E-4961-A795-FC5CB727C3FF}" dt="2021-03-03T20:45:28.770" v="270" actId="20577"/>
        <pc:sldMkLst>
          <pc:docMk/>
          <pc:sldMk cId="1034819207" sldId="269"/>
        </pc:sldMkLst>
        <pc:spChg chg="mod">
          <ac:chgData name="Rachel Cunning" userId="d4adfd0da5e798e4" providerId="LiveId" clId="{9428D82F-B54E-4961-A795-FC5CB727C3FF}" dt="2021-03-03T20:45:28.770" v="270" actId="20577"/>
          <ac:spMkLst>
            <pc:docMk/>
            <pc:sldMk cId="1034819207" sldId="269"/>
            <ac:spMk id="2" creationId="{EA71BE1F-991E-4D56-AFC8-84A71E688065}"/>
          </ac:spMkLst>
        </pc:spChg>
      </pc:sldChg>
      <pc:sldChg chg="modSp new mod">
        <pc:chgData name="Rachel Cunning" userId="d4adfd0da5e798e4" providerId="LiveId" clId="{9428D82F-B54E-4961-A795-FC5CB727C3FF}" dt="2021-03-03T20:49:38.486" v="347" actId="20577"/>
        <pc:sldMkLst>
          <pc:docMk/>
          <pc:sldMk cId="3981980832" sldId="270"/>
        </pc:sldMkLst>
        <pc:spChg chg="mod">
          <ac:chgData name="Rachel Cunning" userId="d4adfd0da5e798e4" providerId="LiveId" clId="{9428D82F-B54E-4961-A795-FC5CB727C3FF}" dt="2021-03-03T20:49:38.486" v="347" actId="20577"/>
          <ac:spMkLst>
            <pc:docMk/>
            <pc:sldMk cId="3981980832" sldId="270"/>
            <ac:spMk id="2" creationId="{5DC8B496-18CD-417C-8F5C-680590889E24}"/>
          </ac:spMkLst>
        </pc:spChg>
      </pc:sldChg>
      <pc:sldChg chg="modSp new mod">
        <pc:chgData name="Rachel Cunning" userId="d4adfd0da5e798e4" providerId="LiveId" clId="{9428D82F-B54E-4961-A795-FC5CB727C3FF}" dt="2021-03-03T20:50:49.665" v="491" actId="20577"/>
        <pc:sldMkLst>
          <pc:docMk/>
          <pc:sldMk cId="2599097879" sldId="271"/>
        </pc:sldMkLst>
        <pc:spChg chg="mod">
          <ac:chgData name="Rachel Cunning" userId="d4adfd0da5e798e4" providerId="LiveId" clId="{9428D82F-B54E-4961-A795-FC5CB727C3FF}" dt="2021-03-03T20:50:49.665" v="491" actId="20577"/>
          <ac:spMkLst>
            <pc:docMk/>
            <pc:sldMk cId="2599097879" sldId="271"/>
            <ac:spMk id="2" creationId="{0D62821D-25A9-4A8D-908F-AB9BAAC95E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36294-7EF2-4C82-8D65-93162C0AAB2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BD948-D422-4E25-9470-C82FBE4F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https://unsplash.com/photos/Pb3opN-1Yao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BD948-D422-4E25-9470-C82FBE4FA7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2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https://unsplash.com/photos/uQN9KaPTeI4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BD948-D422-4E25-9470-C82FBE4FA7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4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https://unsplash.com/photos/uQN9KaPTeI4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BD948-D422-4E25-9470-C82FBE4FA7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https://www.metmuseum.org/art/collection/search/367537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BD948-D422-4E25-9470-C82FBE4FA7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https://www.metmuseum.org/art/collection/search/367537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BD948-D422-4E25-9470-C82FBE4FA7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9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https://pixabay.com/photos/justitia-zodiac-sign-421805/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BD948-D422-4E25-9470-C82FBE4FA7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https://pixabay.com/photos/justitia-zodiac-sign-421805/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BD948-D422-4E25-9470-C82FBE4FA7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4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9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53" r:id="rId6"/>
    <p:sldLayoutId id="2147483849" r:id="rId7"/>
    <p:sldLayoutId id="2147483850" r:id="rId8"/>
    <p:sldLayoutId id="2147483851" r:id="rId9"/>
    <p:sldLayoutId id="2147483852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yscale photo of bouquet of roses">
            <a:extLst>
              <a:ext uri="{FF2B5EF4-FFF2-40B4-BE49-F238E27FC236}">
                <a16:creationId xmlns:a16="http://schemas.microsoft.com/office/drawing/2014/main" id="{A0CF65FA-C589-45A9-A738-BA7AF5901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1" r="-1" b="20000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AF26B-1F98-41FD-BCE7-2B0162621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mi-NZ" sz="4800"/>
              <a:t>Tumulus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F2BB6-D833-4D3B-BC2F-94FDF6F52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mi-NZ" sz="2000"/>
              <a:t>Magdalenae Marchinae Sororis</a:t>
            </a:r>
            <a:endParaRPr lang="en-US" sz="20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99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ustitia, Zodiac Sign, Signs Of The Zodiac, Horizontal">
            <a:extLst>
              <a:ext uri="{FF2B5EF4-FFF2-40B4-BE49-F238E27FC236}">
                <a16:creationId xmlns:a16="http://schemas.microsoft.com/office/drawing/2014/main" id="{31CC66DD-56F2-490F-B045-205A41A10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230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DEC26-EE01-4BD6-8D2D-3E33C3A8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Aetātem</a:t>
            </a:r>
            <a:r>
              <a:rPr lang="en-US" sz="4800" dirty="0">
                <a:solidFill>
                  <a:schemeClr val="bg1"/>
                </a:solidFill>
              </a:rPr>
              <a:t>, &amp; </a:t>
            </a:r>
            <a:r>
              <a:rPr lang="en-US" sz="4800" dirty="0" err="1">
                <a:solidFill>
                  <a:schemeClr val="bg1"/>
                </a:solidFill>
              </a:rPr>
              <a:t>laudēs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dum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putat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esse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parēs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6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87CF91-F4D6-47FF-BAC2-5FE85AB0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09489"/>
            <a:ext cx="10168128" cy="1418727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Tumulus</a:t>
            </a:r>
            <a:br>
              <a:rPr lang="en-US" dirty="0"/>
            </a:br>
            <a:r>
              <a:rPr lang="en-US" dirty="0" err="1"/>
              <a:t>Magdalenae</a:t>
            </a:r>
            <a:r>
              <a:rPr lang="en-US" dirty="0"/>
              <a:t> </a:t>
            </a:r>
            <a:r>
              <a:rPr lang="en-US" dirty="0" err="1"/>
              <a:t>Marchīnae</a:t>
            </a:r>
            <a:r>
              <a:rPr lang="en-US" dirty="0"/>
              <a:t> </a:t>
            </a:r>
            <a:r>
              <a:rPr lang="en-US" dirty="0" err="1"/>
              <a:t>Sorōris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A5E3F-7575-4AC5-985C-C2E1B423E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/>
              <a:t>Magdālis</a:t>
            </a:r>
            <a:r>
              <a:rPr lang="en-US" sz="3600" dirty="0"/>
              <a:t> </a:t>
            </a:r>
            <a:r>
              <a:rPr lang="en-US" sz="3600" dirty="0" err="1"/>
              <a:t>hōc</a:t>
            </a:r>
            <a:r>
              <a:rPr lang="en-US" sz="3600" dirty="0"/>
              <a:t> </a:t>
            </a:r>
            <a:r>
              <a:rPr lang="en-US" sz="3600" dirty="0" err="1"/>
              <a:t>tumulō</a:t>
            </a:r>
            <a:r>
              <a:rPr lang="en-US" sz="3600" dirty="0"/>
              <a:t> </a:t>
            </a:r>
            <a:r>
              <a:rPr lang="en-US" sz="3600" dirty="0" err="1"/>
              <a:t>tegitur</a:t>
            </a:r>
            <a:r>
              <a:rPr lang="en-US" sz="3600" dirty="0"/>
              <a:t>, </a:t>
            </a:r>
            <a:r>
              <a:rPr lang="en-US" sz="3600" dirty="0" err="1"/>
              <a:t>Virtūtis</a:t>
            </a:r>
            <a:r>
              <a:rPr lang="en-US" sz="3600" dirty="0"/>
              <a:t> </a:t>
            </a:r>
            <a:r>
              <a:rPr lang="en-US" sz="3600" dirty="0" err="1"/>
              <a:t>imāgō</a:t>
            </a:r>
            <a:r>
              <a:rPr lang="en-US" sz="3600" dirty="0"/>
              <a:t>,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/>
              <a:t>Addita</a:t>
            </a:r>
            <a:r>
              <a:rPr lang="en-US" sz="3600" dirty="0"/>
              <a:t> cui </a:t>
            </a:r>
            <a:r>
              <a:rPr lang="en-US" sz="3600" dirty="0" err="1"/>
              <a:t>nōndum</a:t>
            </a:r>
            <a:r>
              <a:rPr lang="en-US" sz="3600" dirty="0"/>
              <a:t> </a:t>
            </a:r>
            <a:r>
              <a:rPr lang="en-US" sz="3600" dirty="0" err="1"/>
              <a:t>septima</a:t>
            </a:r>
            <a:r>
              <a:rPr lang="en-US" sz="3600" dirty="0"/>
              <a:t> </a:t>
            </a:r>
            <a:r>
              <a:rPr lang="en-US" sz="3600" dirty="0" err="1"/>
              <a:t>messis</a:t>
            </a:r>
            <a:r>
              <a:rPr lang="en-US" sz="3600" dirty="0"/>
              <a:t> </a:t>
            </a:r>
            <a:r>
              <a:rPr lang="en-US" sz="3600" dirty="0" err="1"/>
              <a:t>erat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/>
              <a:t>At </a:t>
            </a:r>
            <a:r>
              <a:rPr lang="en-US" sz="3600" dirty="0" err="1"/>
              <a:t>vix</a:t>
            </a:r>
            <a:r>
              <a:rPr lang="en-US" sz="3600" dirty="0"/>
              <a:t> </a:t>
            </a:r>
            <a:r>
              <a:rPr lang="en-US" sz="3600" dirty="0" err="1"/>
              <a:t>aspectam</a:t>
            </a:r>
            <a:r>
              <a:rPr lang="en-US" sz="3600" dirty="0"/>
              <a:t> </a:t>
            </a:r>
            <a:r>
              <a:rPr lang="en-US" sz="3600" dirty="0" err="1"/>
              <a:t>ēripuit</a:t>
            </a:r>
            <a:r>
              <a:rPr lang="en-US" sz="3600" dirty="0"/>
              <a:t> </a:t>
            </a:r>
            <a:r>
              <a:rPr lang="en-US" sz="3600" dirty="0" err="1"/>
              <a:t>Parca</a:t>
            </a:r>
            <a:r>
              <a:rPr lang="en-US" sz="3600" dirty="0"/>
              <a:t> </a:t>
            </a:r>
            <a:r>
              <a:rPr lang="en-US" sz="3600" dirty="0" err="1"/>
              <a:t>impia</a:t>
            </a:r>
            <a:r>
              <a:rPr lang="en-US" sz="3600" dirty="0"/>
              <a:t> </a:t>
            </a:r>
            <a:r>
              <a:rPr lang="en-US" sz="3600" dirty="0" err="1"/>
              <a:t>lūcem</a:t>
            </a:r>
            <a:r>
              <a:rPr lang="en-US" sz="3600" dirty="0"/>
              <a:t>,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/>
              <a:t>Aetātem</a:t>
            </a:r>
            <a:r>
              <a:rPr lang="en-US" sz="3600" dirty="0"/>
              <a:t>, &amp; </a:t>
            </a:r>
            <a:r>
              <a:rPr lang="en-US" sz="3600" dirty="0" err="1"/>
              <a:t>laudēs</a:t>
            </a:r>
            <a:r>
              <a:rPr lang="en-US" sz="3600" dirty="0"/>
              <a:t>, </a:t>
            </a:r>
            <a:r>
              <a:rPr lang="en-US" sz="3600" dirty="0" err="1"/>
              <a:t>dum</a:t>
            </a:r>
            <a:r>
              <a:rPr lang="en-US" sz="3600" dirty="0"/>
              <a:t> </a:t>
            </a:r>
            <a:r>
              <a:rPr lang="en-US" sz="3600" dirty="0" err="1"/>
              <a:t>putat</a:t>
            </a:r>
            <a:r>
              <a:rPr lang="en-US" sz="3600" dirty="0"/>
              <a:t> </a:t>
            </a:r>
            <a:r>
              <a:rPr lang="en-US" sz="3600" dirty="0" err="1"/>
              <a:t>esse</a:t>
            </a:r>
            <a:r>
              <a:rPr lang="en-US" sz="3600" dirty="0"/>
              <a:t> </a:t>
            </a:r>
            <a:r>
              <a:rPr lang="en-US" sz="3600" dirty="0" err="1"/>
              <a:t>parēs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1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FAFF50-164D-4C3A-9AA5-61B007EB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mi-NZ" dirty="0"/>
              <a:t>ūr Parca impia erat?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7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E017-1401-4148-B2F2-3BACAE25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Quomodo Marchīna dēscrīpsit sorōrem suam?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4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BE1F-991E-4D56-AFC8-84A71E68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Si sorōrem habēs, quomodo eam dēscrībis?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1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B496-18CD-417C-8F5C-68059088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Amābat Marchīna sorōrem suam? Cūr?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8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821D-25A9-4A8D-908F-AB9BAAC9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 dirty="0"/>
              <a:t>Nōs aetātem messibus nōn iam dēscrībimus. Quomodo hodiē dēscrīberēmus aetātem? </a:t>
            </a:r>
            <a:br>
              <a:rPr lang="mi-NZ" dirty="0"/>
            </a:br>
            <a:r>
              <a:rPr lang="mi-NZ" dirty="0"/>
              <a:t>(Nōn licet utī annīs).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9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3B34-EEE9-4973-8256-026FB46C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Directions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A214-C301-40D0-A243-A1858084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i-NZ" sz="3200" dirty="0"/>
              <a:t>Use your whiteboard to write in suggested answers to the blanks.</a:t>
            </a:r>
          </a:p>
          <a:p>
            <a:r>
              <a:rPr lang="mi-NZ" sz="3200" dirty="0"/>
              <a:t>Be creative, but also remember the tone and context of this poem.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642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A998F-5171-4852-B2AD-A8176105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Magdālis</a:t>
            </a:r>
            <a:r>
              <a:rPr lang="en-US" dirty="0"/>
              <a:t>, </a:t>
            </a:r>
            <a:r>
              <a:rPr lang="en-US" dirty="0" err="1"/>
              <a:t>Virtūtis</a:t>
            </a:r>
            <a:r>
              <a:rPr lang="en-US" dirty="0"/>
              <a:t> </a:t>
            </a:r>
            <a:r>
              <a:rPr lang="en-US" dirty="0" err="1"/>
              <a:t>imāgō</a:t>
            </a:r>
            <a:r>
              <a:rPr lang="en-US" dirty="0"/>
              <a:t>, </a:t>
            </a:r>
            <a:r>
              <a:rPr lang="en-US" dirty="0" err="1"/>
              <a:t>hōc</a:t>
            </a:r>
            <a:r>
              <a:rPr lang="en-US" dirty="0"/>
              <a:t> </a:t>
            </a:r>
            <a:r>
              <a:rPr lang="en-US" dirty="0" err="1"/>
              <a:t>tumulō</a:t>
            </a:r>
            <a:r>
              <a:rPr lang="en-US" dirty="0"/>
              <a:t> ____________.</a:t>
            </a:r>
          </a:p>
        </p:txBody>
      </p:sp>
    </p:spTree>
    <p:extLst>
      <p:ext uri="{BB962C8B-B14F-4D97-AF65-F5344CB8AC3E}">
        <p14:creationId xmlns:p14="http://schemas.microsoft.com/office/powerpoint/2010/main" val="226182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A998F-5171-4852-B2AD-A8176105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Magdālis</a:t>
            </a:r>
            <a:r>
              <a:rPr lang="en-US" dirty="0"/>
              <a:t>, </a:t>
            </a:r>
            <a:r>
              <a:rPr lang="en-US" dirty="0" err="1"/>
              <a:t>Virtūtis</a:t>
            </a:r>
            <a:r>
              <a:rPr lang="en-US" dirty="0"/>
              <a:t> </a:t>
            </a:r>
            <a:r>
              <a:rPr lang="en-US" dirty="0" err="1"/>
              <a:t>imāgō</a:t>
            </a:r>
            <a:r>
              <a:rPr lang="en-US" dirty="0"/>
              <a:t>, </a:t>
            </a:r>
            <a:r>
              <a:rPr lang="en-US" dirty="0" err="1"/>
              <a:t>hōc</a:t>
            </a:r>
            <a:r>
              <a:rPr lang="en-US" dirty="0"/>
              <a:t> </a:t>
            </a:r>
            <a:r>
              <a:rPr lang="en-US" dirty="0" err="1"/>
              <a:t>tumulō</a:t>
            </a:r>
            <a:r>
              <a:rPr lang="en-US" dirty="0"/>
              <a:t> </a:t>
            </a:r>
            <a:r>
              <a:rPr lang="en-US" dirty="0" err="1"/>
              <a:t>tegitur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7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4171E-8C32-42F2-B6F0-4D41E216B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4" b="194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1A998F-5171-4852-B2AD-A8176105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899564"/>
            <a:ext cx="9381344" cy="15799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/>
              <a:t>__________ </a:t>
            </a:r>
            <a:r>
              <a:rPr lang="en-US" sz="4800" dirty="0" err="1"/>
              <a:t>erat</a:t>
            </a:r>
            <a:r>
              <a:rPr lang="en-US" sz="4800" dirty="0"/>
              <a:t> </a:t>
            </a:r>
            <a:r>
              <a:rPr lang="en-US" sz="4800" dirty="0" err="1"/>
              <a:t>Magdalenae</a:t>
            </a:r>
            <a:r>
              <a:rPr lang="en-US" sz="4800" dirty="0"/>
              <a:t> </a:t>
            </a:r>
            <a:r>
              <a:rPr lang="en-US" sz="4800" dirty="0" err="1"/>
              <a:t>nōndum</a:t>
            </a:r>
            <a:r>
              <a:rPr lang="en-US" sz="4800" dirty="0"/>
              <a:t> </a:t>
            </a:r>
            <a:r>
              <a:rPr lang="en-US" sz="4800" dirty="0" err="1"/>
              <a:t>septima</a:t>
            </a:r>
            <a:r>
              <a:rPr lang="en-US" sz="4800" dirty="0"/>
              <a:t> </a:t>
            </a:r>
            <a:r>
              <a:rPr lang="en-US" sz="4800" dirty="0" err="1"/>
              <a:t>messis</a:t>
            </a:r>
            <a:r>
              <a:rPr lang="en-US" sz="4800" dirty="0"/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1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4171E-8C32-42F2-B6F0-4D41E216B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4" b="194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1A998F-5171-4852-B2AD-A8176105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899564"/>
            <a:ext cx="9381344" cy="15799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 err="1"/>
              <a:t>Addita</a:t>
            </a:r>
            <a:r>
              <a:rPr lang="en-US" sz="4800" dirty="0"/>
              <a:t> </a:t>
            </a:r>
            <a:r>
              <a:rPr lang="en-US" sz="4800" dirty="0" err="1"/>
              <a:t>erat</a:t>
            </a:r>
            <a:r>
              <a:rPr lang="en-US" sz="4800" dirty="0"/>
              <a:t> </a:t>
            </a:r>
            <a:r>
              <a:rPr lang="en-US" sz="4800" dirty="0" err="1"/>
              <a:t>Magdalenae</a:t>
            </a:r>
            <a:r>
              <a:rPr lang="en-US" sz="4800" dirty="0"/>
              <a:t> </a:t>
            </a:r>
            <a:r>
              <a:rPr lang="en-US" sz="4800" dirty="0" err="1"/>
              <a:t>nōndum</a:t>
            </a:r>
            <a:r>
              <a:rPr lang="en-US" sz="4800" dirty="0"/>
              <a:t> </a:t>
            </a:r>
            <a:r>
              <a:rPr lang="en-US" sz="4800" dirty="0" err="1"/>
              <a:t>septima</a:t>
            </a:r>
            <a:r>
              <a:rPr lang="en-US" sz="4800" dirty="0"/>
              <a:t> </a:t>
            </a:r>
            <a:r>
              <a:rPr lang="en-US" sz="4800" dirty="0" err="1"/>
              <a:t>messis</a:t>
            </a:r>
            <a:r>
              <a:rPr lang="en-US" sz="4800" dirty="0"/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1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F36E3-5E54-4091-AACF-269AFFB50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7" r="16043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254B7-DA50-442E-9460-CADDFC47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Sed </a:t>
            </a:r>
            <a:r>
              <a:rPr lang="en-US" sz="4800" dirty="0" err="1"/>
              <a:t>vix</a:t>
            </a:r>
            <a:r>
              <a:rPr lang="en-US" sz="4800" dirty="0"/>
              <a:t> </a:t>
            </a:r>
            <a:r>
              <a:rPr lang="en-US" sz="4800" dirty="0" err="1"/>
              <a:t>Parca</a:t>
            </a:r>
            <a:r>
              <a:rPr lang="en-US" sz="4800" dirty="0"/>
              <a:t> </a:t>
            </a:r>
            <a:r>
              <a:rPr lang="en-US" sz="4800" dirty="0" err="1"/>
              <a:t>impia</a:t>
            </a:r>
            <a:r>
              <a:rPr lang="en-US" sz="4800" dirty="0"/>
              <a:t> </a:t>
            </a:r>
            <a:r>
              <a:rPr lang="en-US" sz="4800" dirty="0" err="1"/>
              <a:t>ēripuit</a:t>
            </a:r>
            <a:r>
              <a:rPr lang="en-US" sz="4800" dirty="0"/>
              <a:t> _______________,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06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F36E3-5E54-4091-AACF-269AFFB50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7" r="16043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254B7-DA50-442E-9460-CADDFC47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Sed </a:t>
            </a:r>
            <a:r>
              <a:rPr lang="en-US" sz="4800" dirty="0" err="1"/>
              <a:t>vix</a:t>
            </a:r>
            <a:r>
              <a:rPr lang="en-US" sz="4800" dirty="0"/>
              <a:t> </a:t>
            </a:r>
            <a:r>
              <a:rPr lang="en-US" sz="4800" dirty="0" err="1"/>
              <a:t>Parca</a:t>
            </a:r>
            <a:r>
              <a:rPr lang="en-US" sz="4800" dirty="0"/>
              <a:t> </a:t>
            </a:r>
            <a:r>
              <a:rPr lang="en-US" sz="4800" dirty="0" err="1"/>
              <a:t>impia</a:t>
            </a:r>
            <a:r>
              <a:rPr lang="en-US" sz="4800" dirty="0"/>
              <a:t> </a:t>
            </a:r>
            <a:r>
              <a:rPr lang="en-US" sz="4800" dirty="0" err="1"/>
              <a:t>ēripuit</a:t>
            </a:r>
            <a:r>
              <a:rPr lang="en-US" sz="4800" dirty="0"/>
              <a:t> </a:t>
            </a:r>
            <a:r>
              <a:rPr lang="en-US" sz="4800" dirty="0" err="1"/>
              <a:t>aspectam</a:t>
            </a:r>
            <a:r>
              <a:rPr lang="en-US" sz="4800" dirty="0"/>
              <a:t> </a:t>
            </a:r>
            <a:r>
              <a:rPr lang="en-US" sz="4800" dirty="0" err="1"/>
              <a:t>lūcem</a:t>
            </a:r>
            <a:r>
              <a:rPr lang="en-US" sz="4800" dirty="0"/>
              <a:t>,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5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ustitia, Zodiac Sign, Signs Of The Zodiac, Horizontal">
            <a:extLst>
              <a:ext uri="{FF2B5EF4-FFF2-40B4-BE49-F238E27FC236}">
                <a16:creationId xmlns:a16="http://schemas.microsoft.com/office/drawing/2014/main" id="{31CC66DD-56F2-490F-B045-205A41A10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230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DEC26-EE01-4BD6-8D2D-3E33C3A8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____________, &amp; __________, </a:t>
            </a:r>
            <a:r>
              <a:rPr lang="en-US" sz="4800" dirty="0" err="1">
                <a:solidFill>
                  <a:schemeClr val="bg1"/>
                </a:solidFill>
              </a:rPr>
              <a:t>dum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putat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esse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parēs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9106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1531</TotalTime>
  <Words>264</Words>
  <Application>Microsoft Office PowerPoint</Application>
  <PresentationFormat>Widescreen</PresentationFormat>
  <Paragraphs>37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Neue Haas Grotesk Text Pro</vt:lpstr>
      <vt:lpstr>AccentBoxVTI</vt:lpstr>
      <vt:lpstr>Tumulus</vt:lpstr>
      <vt:lpstr>Directions</vt:lpstr>
      <vt:lpstr>Magdālis, Virtūtis imāgō, hōc tumulō ____________.</vt:lpstr>
      <vt:lpstr>Magdālis, Virtūtis imāgō, hōc tumulō tegitur.</vt:lpstr>
      <vt:lpstr>__________ erat Magdalenae nōndum septima messis.</vt:lpstr>
      <vt:lpstr>Addita erat Magdalenae nōndum septima messis.</vt:lpstr>
      <vt:lpstr>Sed vix Parca impia ēripuit _______________,</vt:lpstr>
      <vt:lpstr>Sed vix Parca impia ēripuit aspectam lūcem,</vt:lpstr>
      <vt:lpstr>____________, &amp; __________, dum putat esse parēs.</vt:lpstr>
      <vt:lpstr>Aetātem, &amp; laudēs, dum putat esse parēs.</vt:lpstr>
      <vt:lpstr>Tumulus Magdalenae Marchīnae Sorōris</vt:lpstr>
      <vt:lpstr>Cūr Parca impia erat?</vt:lpstr>
      <vt:lpstr>Quomodo Marchīna dēscrīpsit sorōrem suam? </vt:lpstr>
      <vt:lpstr>Si sorōrem habēs, quomodo eam dēscrībis?</vt:lpstr>
      <vt:lpstr>Amābat Marchīna sorōrem suam? Cūr?</vt:lpstr>
      <vt:lpstr>Nōs aetātem messibus nōn iam dēscrībimus. Quomodo hodiē dēscrīberēmus aetātem?  (Nōn licet utī annīs).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Tumulus</dc:title>
  <dc:creator>Rachel Cunning</dc:creator>
  <cp:lastModifiedBy>Rachel Cunning</cp:lastModifiedBy>
  <cp:revision>2</cp:revision>
  <dcterms:created xsi:type="dcterms:W3CDTF">2021-03-02T19:19:08Z</dcterms:created>
  <dcterms:modified xsi:type="dcterms:W3CDTF">2021-03-03T20:51:07Z</dcterms:modified>
</cp:coreProperties>
</file>